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D724-F9F1-4A55-A53A-6FE889A866D8}" type="datetimeFigureOut">
              <a:rPr lang="ru-RU" smtClean="0"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D677-60AD-4842-9EF5-647CB44E93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1560" y="26064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«Секреты   жизни»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5157192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МОУ «СОШ №26» г.Балаково</a:t>
            </a:r>
          </a:p>
          <a:p>
            <a:r>
              <a:rPr lang="ru-RU" sz="2000" b="1" dirty="0" smtClean="0"/>
              <a:t>Саратовской области</a:t>
            </a:r>
          </a:p>
          <a:p>
            <a:r>
              <a:rPr lang="ru-RU" sz="2000" b="1" i="1" dirty="0" smtClean="0"/>
              <a:t>Шустова Елена Владимировна</a:t>
            </a:r>
          </a:p>
          <a:p>
            <a:r>
              <a:rPr lang="ru-RU" sz="2000" b="1" i="1" dirty="0" err="1" smtClean="0"/>
              <a:t>Шиншалиева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Гульнара</a:t>
            </a:r>
            <a:r>
              <a:rPr lang="ru-RU" sz="2000" b="1" i="1" dirty="0" smtClean="0"/>
              <a:t> </a:t>
            </a:r>
            <a:r>
              <a:rPr lang="ru-RU" sz="2000" b="1" i="1" dirty="0"/>
              <a:t>В</a:t>
            </a:r>
            <a:r>
              <a:rPr lang="ru-RU" sz="2000" b="1" i="1" dirty="0" smtClean="0"/>
              <a:t>асильевна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2987824" y="1556792"/>
            <a:ext cx="4429156" cy="1785950"/>
          </a:xfrm>
          <a:prstGeom prst="cloudCallout">
            <a:avLst>
              <a:gd name="adj1" fmla="val 16742"/>
              <a:gd name="adj2" fmla="val 1018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воде они живут. Нет клюва, а клюют.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4" name="Picture 6" descr="C:\Documents and Settings\Студент\Local Settings\Temporary Internet Files\Content.IE5\KOVU7LIS\MC9003490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84984"/>
            <a:ext cx="2417889" cy="3025363"/>
          </a:xfrm>
          <a:prstGeom prst="rect">
            <a:avLst/>
          </a:prstGeom>
          <a:noFill/>
        </p:spPr>
      </p:pic>
      <p:pic>
        <p:nvPicPr>
          <p:cNvPr id="2055" name="Picture 7" descr="C:\Documents and Settings\Студент\Local Settings\Temporary Internet Files\Content.IE5\WHY7A7K1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40968"/>
            <a:ext cx="1872389" cy="2916330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539552" y="692696"/>
            <a:ext cx="2232248" cy="2160240"/>
          </a:xfrm>
          <a:prstGeom prst="wedgeEllipseCallout">
            <a:avLst>
              <a:gd name="adj1" fmla="val 23971"/>
              <a:gd name="adj2" fmla="val 70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2057" name="Picture 9" descr="C:\Documents and Settings\Студент\Local Settings\Temporary Internet Files\Content.IE5\WHY7A7K1\MC9002030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124744"/>
            <a:ext cx="4672013" cy="2420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3995936" y="404664"/>
            <a:ext cx="3787924" cy="3168352"/>
          </a:xfrm>
          <a:prstGeom prst="cloudCallout">
            <a:avLst>
              <a:gd name="adj1" fmla="val 27782"/>
              <a:gd name="adj2" fmla="val 651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Миша  не знает, кто такие рыбы. Давайте расскажем ему.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4" name="Picture 2" descr="C:\Documents and Settings\Студент\Local Settings\Temporary Internet Files\Content.IE5\KOVU7LIS\MC9003490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0962" y="3377997"/>
            <a:ext cx="2461517" cy="3079953"/>
          </a:xfrm>
          <a:prstGeom prst="rect">
            <a:avLst/>
          </a:prstGeom>
          <a:noFill/>
        </p:spPr>
      </p:pic>
      <p:pic>
        <p:nvPicPr>
          <p:cNvPr id="3075" name="Picture 3" descr="C:\Documents and Settings\Студент\Local Settings\Temporary Internet Files\Content.IE5\WHY7A7K1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2120" y="3212976"/>
            <a:ext cx="1731756" cy="2697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Студент\Local Settings\Temporary Internet Files\Content.IE5\W6SN8DFW\MC900349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4252746" cy="3484091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-113044" y="410088"/>
            <a:ext cx="4756514" cy="3173520"/>
          </a:xfrm>
          <a:prstGeom prst="cloudCallout">
            <a:avLst>
              <a:gd name="adj1" fmla="val 69213"/>
              <a:gd name="adj2" fmla="val 774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Рыбы живут в воде, дышат жабрами, плавают с помощью плавников, покрыты чешуей.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3284984"/>
            <a:ext cx="1080120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C:\Documents and Settings\Студент\Local Settings\Temporary Internet Files\Content.IE5\KOVU7LIS\MC9001940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924944"/>
            <a:ext cx="1468335" cy="121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1619672" y="692696"/>
            <a:ext cx="4680520" cy="2304256"/>
          </a:xfrm>
          <a:prstGeom prst="cloudCallout">
            <a:avLst>
              <a:gd name="adj1" fmla="val 59020"/>
              <a:gd name="adj2" fmla="val 1012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родителей и деток вся одежда из монеток.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6" descr="C:\Documents and Settings\Студент\Local Settings\Temporary Internet Files\Content.IE5\KOVU7LIS\MC9003490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84984"/>
            <a:ext cx="2417889" cy="3025363"/>
          </a:xfrm>
          <a:prstGeom prst="rect">
            <a:avLst/>
          </a:prstGeom>
          <a:noFill/>
        </p:spPr>
      </p:pic>
      <p:pic>
        <p:nvPicPr>
          <p:cNvPr id="5125" name="Picture 5" descr="C:\Documents and Settings\Студент\Local Settings\Temporary Internet Files\Content.IE5\8QHKX2NL\MC900281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76672"/>
            <a:ext cx="4846438" cy="3541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64704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Что рыбы делают зимой?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700808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Где зимуют рыбы?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9344" y="2564904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Чем питаются рыбы зимой?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C:\Documents and Settings\Студент\Local Settings\Temporary Internet Files\Content.IE5\W6SN8DFW\MC900349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3744416" cy="3067638"/>
          </a:xfrm>
          <a:prstGeom prst="rect">
            <a:avLst/>
          </a:prstGeom>
          <a:noFill/>
        </p:spPr>
      </p:pic>
      <p:pic>
        <p:nvPicPr>
          <p:cNvPr id="6146" name="Picture 2" descr="C:\Documents and Settings\Студент\Local Settings\Temporary Internet Files\Content.IE5\KOVU7LIS\MC9002302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717032"/>
            <a:ext cx="1318121" cy="989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Чтобы ответить на интересующие нас вопросы, нам нужно: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71296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/>
              <a:t>- собрать и проанализировать информацию  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492896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- систематизировать полученные сведения;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31140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- выполнить презентацию по теме проекта: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85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Учебно-методический центр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</dc:creator>
  <cp:lastModifiedBy>1</cp:lastModifiedBy>
  <cp:revision>11</cp:revision>
  <dcterms:created xsi:type="dcterms:W3CDTF">2011-11-01T06:43:57Z</dcterms:created>
  <dcterms:modified xsi:type="dcterms:W3CDTF">2011-11-01T16:32:02Z</dcterms:modified>
</cp:coreProperties>
</file>