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078CE3-AC4E-45D2-AE89-4E5E35310587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7DC464-31DC-4936-A308-A2343F5A7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Haeckel_Muscinae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Norway_Spruce_bud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10432794_1196673812_ndr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Цветковые 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139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500594" cy="40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Public\Pictures\Sample Pictures\Hydrange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038600" cy="367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Что такое ботаника</a:t>
            </a:r>
            <a:r>
              <a:rPr sz="5400" smtClean="0"/>
              <a:t>?</a:t>
            </a:r>
            <a:endParaRPr lang="ru-RU" sz="5400" dirty="0"/>
          </a:p>
        </p:txBody>
      </p:sp>
      <p:pic>
        <p:nvPicPr>
          <p:cNvPr id="9" name="Picture 2" descr="C:\Users\user\Pictures\10432794_1196673812_ndr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24000"/>
            <a:ext cx="7929618" cy="490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syjournals.ru/files/35761/clip_image0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40914">
            <a:off x="585800" y="1375537"/>
            <a:ext cx="7643866" cy="43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user\Pictures\Моментальный снимок 1 (17.09.2011 18-4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85926"/>
            <a:ext cx="5614998" cy="4357717"/>
          </a:xfrm>
          <a:prstGeom prst="rect">
            <a:avLst/>
          </a:prstGeom>
          <a:noFill/>
        </p:spPr>
      </p:pic>
      <p:pic>
        <p:nvPicPr>
          <p:cNvPr id="2053" name="Picture 5" descr="C:\Users\Public\Pictures\Sample Pictures\Tuli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059238" cy="307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05910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Дышат, растут, а ходить не могут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IMG_1127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14620"/>
            <a:ext cx="4038600" cy="30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_11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Растения – зелёная одежда Земли</a:t>
            </a:r>
            <a:endParaRPr lang="ru-RU" sz="5400" dirty="0"/>
          </a:p>
        </p:txBody>
      </p:sp>
      <p:pic>
        <p:nvPicPr>
          <p:cNvPr id="9" name="Picture 2" descr="C:\Users\user\Pictures\10432794_1196673812_ndr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6000"/>
            <a:ext cx="7215237" cy="428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Pictures\img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5863846">
            <a:off x="2178827" y="-321495"/>
            <a:ext cx="4714908" cy="778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Водоросли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2" descr="Бурые водоросли. Верхний ряд, слева направо: фукус, постелсия пальмовидная, макроцистис, саргассум. Нижний ряд, слева направо: ламинария, аналипус японский, пельвеция пучковатая, цистозей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286280" cy="31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Зелёные водоросли. Верхний ряд, слева направо: хламидомонада, хлорелла, микрастериас, сценедесмус двуформенный, вольвокс. Нижний ряд, слева направо: спирогира, улотрикс, ульва, каулерпа, кладофор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5386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Мхи 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Muscinae">
            <a:hlinkClick r:id="rId2" tooltip="Muscina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857784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лесной мох  кукушкин ле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Папоротники </a:t>
            </a:r>
            <a:endParaRPr lang="ru-RU" sz="6000" dirty="0"/>
          </a:p>
        </p:txBody>
      </p:sp>
      <p:pic>
        <p:nvPicPr>
          <p:cNvPr id="6146" name="Picture 2" descr="C:\Users\user\Pictures\img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ea pung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150017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Хвойные 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://upload.wikimedia.org/wikipedia/commons/a/a7/Norway_Spruce_buds.jpg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39290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22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Дышат, растут, а ходить не могут</vt:lpstr>
      <vt:lpstr>Растения – зелёная одежда Земли</vt:lpstr>
      <vt:lpstr>Слайд 5</vt:lpstr>
      <vt:lpstr>Водоросли </vt:lpstr>
      <vt:lpstr>Мхи </vt:lpstr>
      <vt:lpstr>Папоротники </vt:lpstr>
      <vt:lpstr>Хвойные </vt:lpstr>
      <vt:lpstr>Цветковые </vt:lpstr>
      <vt:lpstr>Что такое ботаника?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2011-10-13T12:20:24Z</dcterms:created>
  <dcterms:modified xsi:type="dcterms:W3CDTF">2011-11-02T11:55:30Z</dcterms:modified>
</cp:coreProperties>
</file>