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0FF99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1" descr="bear03.jpg"/>
          <p:cNvPicPr>
            <a:picLocks noChangeAspect="1"/>
          </p:cNvPicPr>
          <p:nvPr userDrawn="1"/>
        </p:nvPicPr>
        <p:blipFill>
          <a:blip r:embed="rId4"/>
          <a:srcRect r="90036"/>
          <a:stretch>
            <a:fillRect/>
          </a:stretch>
        </p:blipFill>
        <p:spPr bwMode="auto">
          <a:xfrm>
            <a:off x="8964613" y="0"/>
            <a:ext cx="1793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10" descr="bear03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164388" y="0"/>
            <a:ext cx="18018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Рисунок 9" descr="bear03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0"/>
            <a:ext cx="18018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Рисунок 8" descr="bear03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563938" y="0"/>
            <a:ext cx="18018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Рисунок 7" descr="bear03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763713" y="0"/>
            <a:ext cx="18018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Рисунок 6" descr="bear03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8018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B1AA00-3304-4678-A432-714DD488CB0B}" type="datetimeFigureOut">
              <a:rPr lang="ru-RU"/>
              <a:pPr>
                <a:defRPr/>
              </a:pPr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F80F80-4B2A-41BC-A27D-FA16B26F1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b="1" smtClean="0">
                <a:solidFill>
                  <a:srgbClr val="800000"/>
                </a:solidFill>
                <a:latin typeface="Arial" charset="0"/>
              </a:rPr>
              <a:t>РОДСТВЕННЫЕ</a:t>
            </a:r>
            <a:br>
              <a:rPr lang="ru-RU" sz="6600" b="1" smtClean="0">
                <a:solidFill>
                  <a:srgbClr val="800000"/>
                </a:solidFill>
                <a:latin typeface="Arial" charset="0"/>
              </a:rPr>
            </a:br>
            <a:r>
              <a:rPr lang="ru-RU" sz="6600" b="1" smtClean="0">
                <a:solidFill>
                  <a:srgbClr val="800000"/>
                </a:solidFill>
                <a:latin typeface="Arial" charset="0"/>
              </a:rPr>
              <a:t>СЛОВА.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gusi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174" name="Picture 6" descr="jivotniea-34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288" y="5805488"/>
            <a:ext cx="1584325" cy="86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/>
          </p:cNvSpPr>
          <p:nvPr>
            <p:ph type="subTitle" idx="4294967295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mtClean="0"/>
              <a:t>    </a:t>
            </a:r>
            <a:r>
              <a:rPr lang="ru-RU" sz="3600" b="1" i="1" smtClean="0">
                <a:solidFill>
                  <a:srgbClr val="800000"/>
                </a:solidFill>
              </a:rPr>
              <a:t>Лес – лесник                           Стена - гвоздь</a:t>
            </a:r>
          </a:p>
          <a:p>
            <a:pPr marL="0" indent="0" algn="ctr">
              <a:buFont typeface="Arial" charset="0"/>
              <a:buNone/>
            </a:pPr>
            <a:r>
              <a:rPr lang="ru-RU" sz="3600" b="1" i="1" smtClean="0">
                <a:solidFill>
                  <a:srgbClr val="800000"/>
                </a:solidFill>
              </a:rPr>
              <a:t>Река – плот                         Кот - котик</a:t>
            </a:r>
          </a:p>
          <a:p>
            <a:pPr marL="0" indent="0" algn="ctr">
              <a:buFont typeface="Arial" charset="0"/>
              <a:buNone/>
            </a:pPr>
            <a:r>
              <a:rPr lang="ru-RU" sz="3600" b="1" i="1" smtClean="0">
                <a:solidFill>
                  <a:srgbClr val="800000"/>
                </a:solidFill>
              </a:rPr>
              <a:t> Сад – садовый                          Поле - полюшко</a:t>
            </a:r>
          </a:p>
          <a:p>
            <a:pPr marL="0" indent="0" algn="ctr">
              <a:buFont typeface="Arial" charset="0"/>
              <a:buNone/>
            </a:pPr>
            <a:r>
              <a:rPr lang="ru-RU" sz="3600" b="1" i="1" smtClean="0">
                <a:solidFill>
                  <a:srgbClr val="800000"/>
                </a:solidFill>
              </a:rPr>
              <a:t>   Дом – домашний                Гриб - грибной</a:t>
            </a:r>
          </a:p>
          <a:p>
            <a:pPr marL="0" indent="0" algn="ctr">
              <a:buFont typeface="Arial" charset="0"/>
              <a:buNone/>
            </a:pPr>
            <a:r>
              <a:rPr lang="ru-RU" sz="3600" b="1" i="1" smtClean="0">
                <a:solidFill>
                  <a:srgbClr val="800000"/>
                </a:solidFill>
              </a:rPr>
              <a:t>   Дом – дым                     Обед - стол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1327566023foto1_b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836613"/>
            <a:ext cx="3095625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48907440_1253435662_grib_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476250"/>
            <a:ext cx="2303462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8" descr="article2288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3716338"/>
            <a:ext cx="26892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Cloud"/>
          <p:cNvSpPr>
            <a:spLocks noChangeAspect="1" noEditPoints="1" noChangeArrowheads="1"/>
          </p:cNvSpPr>
          <p:nvPr/>
        </p:nvSpPr>
        <p:spPr bwMode="auto">
          <a:xfrm>
            <a:off x="4140200" y="2133600"/>
            <a:ext cx="38227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505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ru-RU" sz="2400" b="1"/>
              <a:t>Мне</a:t>
            </a:r>
          </a:p>
          <a:p>
            <a:pPr algn="ctr"/>
            <a:r>
              <a:rPr lang="ru-RU" sz="2400" b="1"/>
              <a:t>захотелось …</a:t>
            </a:r>
          </a:p>
        </p:txBody>
      </p:sp>
      <p:sp>
        <p:nvSpPr>
          <p:cNvPr id="10251" name="Cloud"/>
          <p:cNvSpPr>
            <a:spLocks noChangeAspect="1" noEditPoints="1" noChangeArrowheads="1"/>
          </p:cNvSpPr>
          <p:nvPr/>
        </p:nvSpPr>
        <p:spPr bwMode="auto">
          <a:xfrm>
            <a:off x="3708400" y="188913"/>
            <a:ext cx="360045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00FF99"/>
          </a:solidFill>
          <a:ln w="9525">
            <a:solidFill>
              <a:srgbClr val="00FF99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ru-RU" sz="2400" b="1" i="1"/>
              <a:t>Было</a:t>
            </a:r>
          </a:p>
          <a:p>
            <a:r>
              <a:rPr lang="ru-RU" sz="2400" b="1" i="1"/>
              <a:t>интересно …</a:t>
            </a:r>
          </a:p>
        </p:txBody>
      </p:sp>
      <p:sp>
        <p:nvSpPr>
          <p:cNvPr id="10252" name="Cloud"/>
          <p:cNvSpPr>
            <a:spLocks noChangeAspect="1" noEditPoints="1" noChangeArrowheads="1"/>
          </p:cNvSpPr>
          <p:nvPr/>
        </p:nvSpPr>
        <p:spPr bwMode="auto">
          <a:xfrm>
            <a:off x="684213" y="40767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ru-RU" sz="2400" b="1"/>
              <a:t>Было трудно …</a:t>
            </a:r>
          </a:p>
        </p:txBody>
      </p:sp>
      <p:sp>
        <p:nvSpPr>
          <p:cNvPr id="10253" name="Cloud"/>
          <p:cNvSpPr>
            <a:spLocks noChangeAspect="1" noEditPoints="1" noChangeArrowheads="1"/>
          </p:cNvSpPr>
          <p:nvPr/>
        </p:nvSpPr>
        <p:spPr bwMode="auto">
          <a:xfrm>
            <a:off x="0" y="836613"/>
            <a:ext cx="3354388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  <a:p>
            <a:r>
              <a:rPr lang="ru-RU" sz="2400" b="1"/>
              <a:t>Я понял, </a:t>
            </a:r>
          </a:p>
          <a:p>
            <a:r>
              <a:rPr lang="ru-RU" sz="2400" b="1"/>
              <a:t>        что …</a:t>
            </a:r>
          </a:p>
        </p:txBody>
      </p:sp>
      <p:sp>
        <p:nvSpPr>
          <p:cNvPr id="10254" name="Cloud"/>
          <p:cNvSpPr>
            <a:spLocks noChangeAspect="1" noEditPoints="1" noChangeArrowheads="1"/>
          </p:cNvSpPr>
          <p:nvPr/>
        </p:nvSpPr>
        <p:spPr bwMode="auto">
          <a:xfrm>
            <a:off x="4572000" y="4724400"/>
            <a:ext cx="3744913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ru-RU" sz="2400" b="1" i="1"/>
              <a:t>У меня получилось 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/>
          </p:cNvSpPr>
          <p:nvPr>
            <p:ph type="ctrTitle" idx="4294967295"/>
          </p:nvPr>
        </p:nvSpPr>
        <p:spPr>
          <a:xfrm>
            <a:off x="468313" y="1052513"/>
            <a:ext cx="7772400" cy="750887"/>
          </a:xfrm>
        </p:spPr>
        <p:txBody>
          <a:bodyPr/>
          <a:lstStyle/>
          <a:p>
            <a:r>
              <a:rPr lang="ru-RU" sz="4000" b="1" smtClean="0">
                <a:solidFill>
                  <a:srgbClr val="800000"/>
                </a:solidFill>
              </a:rPr>
              <a:t>ДОМАШНЕЕ ЗАДАНИЕ</a:t>
            </a:r>
          </a:p>
        </p:txBody>
      </p:sp>
      <p:sp>
        <p:nvSpPr>
          <p:cNvPr id="11269" name="Rectangle 5"/>
          <p:cNvSpPr>
            <a:spLocks noGrp="1"/>
          </p:cNvSpPr>
          <p:nvPr>
            <p:ph type="subTitle" idx="4294967295"/>
          </p:nvPr>
        </p:nvSpPr>
        <p:spPr>
          <a:xfrm>
            <a:off x="1371600" y="2133600"/>
            <a:ext cx="6400800" cy="41036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b="1" smtClean="0">
                <a:solidFill>
                  <a:srgbClr val="800000"/>
                </a:solidFill>
              </a:rPr>
              <a:t>Подберите родственные слова к слову ЛЕС.</a:t>
            </a:r>
          </a:p>
        </p:txBody>
      </p:sp>
      <p:pic>
        <p:nvPicPr>
          <p:cNvPr id="11270" name="Picture 6" descr="0_73d52_4b850319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3284538"/>
            <a:ext cx="4752975" cy="3573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42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Calibri</vt:lpstr>
      <vt:lpstr>Arial</vt:lpstr>
      <vt:lpstr>Тема Office</vt:lpstr>
      <vt:lpstr>Тема Office</vt:lpstr>
      <vt:lpstr>Тема Office</vt:lpstr>
      <vt:lpstr>РОДСТВЕННЫЕ СЛОВА.</vt:lpstr>
      <vt:lpstr>Слайд 2</vt:lpstr>
      <vt:lpstr>Слайд 3</vt:lpstr>
      <vt:lpstr>Слайд 4</vt:lpstr>
      <vt:lpstr>Слайд 5</vt:lpstr>
      <vt:lpstr>ДОМАШНЕЕ ЗАДАНИЕ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oxana</dc:creator>
  <cp:lastModifiedBy>Учитель</cp:lastModifiedBy>
  <cp:revision>2</cp:revision>
  <dcterms:created xsi:type="dcterms:W3CDTF">2012-02-13T15:25:28Z</dcterms:created>
  <dcterms:modified xsi:type="dcterms:W3CDTF">2012-11-30T17:17:52Z</dcterms:modified>
</cp:coreProperties>
</file>