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8" r:id="rId3"/>
    <p:sldId id="269" r:id="rId4"/>
    <p:sldId id="263" r:id="rId5"/>
    <p:sldId id="257" r:id="rId6"/>
    <p:sldId id="258" r:id="rId7"/>
    <p:sldId id="264" r:id="rId8"/>
    <p:sldId id="270" r:id="rId9"/>
    <p:sldId id="271" r:id="rId10"/>
    <p:sldId id="272" r:id="rId11"/>
    <p:sldId id="265" r:id="rId12"/>
    <p:sldId id="273" r:id="rId13"/>
    <p:sldId id="259" r:id="rId14"/>
    <p:sldId id="260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BB36-ABAE-436D-90AD-EE5413E337BA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5FC7-8794-472E-97AD-0EEDDE974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687F4-AC24-409A-929B-335F29A854D5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E06B3-F5B1-4ECF-A392-056696E0F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A696-7530-43C4-8046-43C3DAD3C25C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676E9-2BB9-4EC2-ACFF-F76CDD79C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89F8-8AAD-4A50-A354-3B44D06B6ADE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E6748-BDCD-4095-8CDD-5FFDFA134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C8308-18D9-4936-89D0-62E7EDFF842B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03B3-1848-4A05-B347-1DF62AAF4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03564-8AFA-4A06-A703-55A878173048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4E8C-1AD4-43C7-94EF-217C5F69F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C1743-698A-4BCA-A6BD-CC3EAEBF1116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D462E-6EFF-4523-9C8A-46A4D907A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4B4D-1447-4680-82AA-CBFEC12F53AC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AA1A-CCD9-462E-A621-7E4794EAB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E97D6-A475-4CA2-8E30-033D89C756C9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CC74-4912-4D6A-8058-16F42EE30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BA10-4040-4309-8EBD-6BDF42FD8F63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30DE-38F4-442D-B4A2-8F7C64F8C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90A22-C87E-4EF9-B68E-4F3675B98A92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3706-5BE6-4D07-B520-BBD969C0A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DE11B3-0F13-45F6-AC09-4B7C50892191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0606A4-17B9-4558-BF5E-33AE69D0A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1" r:id="rId4"/>
    <p:sldLayoutId id="2147483737" r:id="rId5"/>
    <p:sldLayoutId id="2147483732" r:id="rId6"/>
    <p:sldLayoutId id="2147483738" r:id="rId7"/>
    <p:sldLayoutId id="2147483739" r:id="rId8"/>
    <p:sldLayoutId id="2147483740" r:id="rId9"/>
    <p:sldLayoutId id="2147483733" r:id="rId10"/>
    <p:sldLayoutId id="2147483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4;&#1086;&#1076;&#1072;.mp3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755650" y="2276475"/>
            <a:ext cx="7772400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200" cap="none" smtClean="0">
                <a:solidFill>
                  <a:schemeClr val="accent2"/>
                </a:solidFill>
                <a:effectLst/>
                <a:latin typeface="Arial Rounded MT Bold" pitchFamily="34" charset="0"/>
              </a:rPr>
              <a:t>Психологический тренинг</a:t>
            </a:r>
            <a:br>
              <a:rPr lang="ru-RU" sz="3200" cap="none" smtClean="0">
                <a:solidFill>
                  <a:schemeClr val="accent2"/>
                </a:solidFill>
                <a:effectLst/>
                <a:latin typeface="Arial Rounded MT Bold" pitchFamily="34" charset="0"/>
              </a:rPr>
            </a:br>
            <a:r>
              <a:rPr lang="ru-RU" sz="3200" cap="none" smtClean="0">
                <a:solidFill>
                  <a:schemeClr val="accent2"/>
                </a:solidFill>
                <a:effectLst/>
                <a:latin typeface="Arial Rounded MT Bold" pitchFamily="34" charset="0"/>
              </a:rPr>
              <a:t>с педагогами ДОУ</a:t>
            </a:r>
            <a:br>
              <a:rPr lang="ru-RU" sz="3200" cap="none" smtClean="0">
                <a:solidFill>
                  <a:schemeClr val="accent2"/>
                </a:solidFill>
                <a:effectLst/>
                <a:latin typeface="Arial Rounded MT Bold" pitchFamily="34" charset="0"/>
              </a:rPr>
            </a:br>
            <a:r>
              <a:rPr lang="ru-RU" sz="3200" cap="none" smtClean="0">
                <a:solidFill>
                  <a:schemeClr val="accent2"/>
                </a:solidFill>
                <a:effectLst/>
                <a:latin typeface="Arial Rounded MT Bold" pitchFamily="34" charset="0"/>
              </a:rPr>
              <a:t> по профилактике</a:t>
            </a:r>
            <a:br>
              <a:rPr lang="ru-RU" sz="3200" cap="none" smtClean="0">
                <a:solidFill>
                  <a:schemeClr val="accent2"/>
                </a:solidFill>
                <a:effectLst/>
                <a:latin typeface="Arial Rounded MT Bold" pitchFamily="34" charset="0"/>
              </a:rPr>
            </a:br>
            <a:r>
              <a:rPr lang="ru-RU" sz="3200" cap="none" smtClean="0">
                <a:solidFill>
                  <a:schemeClr val="accent2"/>
                </a:solidFill>
                <a:effectLst/>
                <a:latin typeface="Arial Rounded MT Bold" pitchFamily="34" charset="0"/>
              </a:rPr>
              <a:t>эмоционального выгорания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4214813"/>
            <a:ext cx="6400800" cy="1857375"/>
          </a:xfrm>
        </p:spPr>
        <p:txBody>
          <a:bodyPr/>
          <a:lstStyle/>
          <a:p>
            <a:pPr marL="0" indent="0" algn="r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/>
              <a:t>        Подготовила:     </a:t>
            </a:r>
          </a:p>
          <a:p>
            <a:pPr marL="0" indent="0" algn="r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/>
              <a:t>     Педагог-психолог МДОУ «Детский сад </a:t>
            </a:r>
          </a:p>
          <a:p>
            <a:pPr marL="0" indent="0" algn="r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/>
              <a:t>      комбинированного вида №131»</a:t>
            </a:r>
          </a:p>
          <a:p>
            <a:pPr marL="0" indent="0" algn="r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/>
              <a:t>     Матвеева Татьяна Сергеевна</a:t>
            </a:r>
          </a:p>
          <a:p>
            <a:pPr marL="0" indent="0" algn="r">
              <a:lnSpc>
                <a:spcPct val="90000"/>
              </a:lnSpc>
              <a:buFont typeface="Wingdings 2" pitchFamily="18" charset="2"/>
              <a:buNone/>
            </a:pPr>
            <a:endParaRPr 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94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/>
                <a:gridCol w="2586046"/>
                <a:gridCol w="32051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Психологическая причина болезни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 каком органе проявляется болезнь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Повторяйте себе несколько раз в день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Долгая неразрешенная эмоциональная 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Высокое давление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Я с радостью отпускаю прошлое, я спокоен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Самокритика, страх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Головная боль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Я люблю и одобряю себя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Ощущение обреченности, тяжелые мысли, горечь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Желудок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Я люблю себя. Я с радостью освобождаюсь от прошлого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Черствость, отказ</a:t>
                      </a:r>
                      <a:r>
                        <a:rPr lang="ru-RU" baseline="0" dirty="0" smtClean="0"/>
                        <a:t> от радости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сосуды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Я принимаю радость и хочу замечать все хорошее. Любовь наполняет меня с каждым ударом сердца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Хроническое</a:t>
                      </a:r>
                      <a:r>
                        <a:rPr lang="ru-RU" baseline="0" dirty="0" smtClean="0"/>
                        <a:t> нытье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Печень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Я ищу радость и любовь, везде ее нахожу</a:t>
                      </a:r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>
              <a:effectLst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125538"/>
            <a:ext cx="6192837" cy="4943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1507" name="Содержимое 3" descr="2377642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84138" y="0"/>
            <a:ext cx="9228138" cy="69215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800" i="1" smtClean="0">
                <a:solidFill>
                  <a:srgbClr val="00B0F0"/>
                </a:solidFill>
                <a:latin typeface="Calibri" pitchFamily="34" charset="0"/>
                <a:cs typeface="Lucida Sans Unicode" pitchFamily="34" charset="0"/>
              </a:rPr>
              <a:t>Если Вы хотите</a:t>
            </a:r>
            <a:br>
              <a:rPr lang="ru-RU" sz="4800" i="1" smtClean="0">
                <a:solidFill>
                  <a:srgbClr val="00B0F0"/>
                </a:solidFill>
                <a:latin typeface="Calibri" pitchFamily="34" charset="0"/>
                <a:cs typeface="Lucida Sans Unicode" pitchFamily="34" charset="0"/>
              </a:rPr>
            </a:br>
            <a:r>
              <a:rPr lang="ru-RU" sz="4800" i="1" smtClean="0">
                <a:solidFill>
                  <a:srgbClr val="00B0F0"/>
                </a:solidFill>
                <a:latin typeface="Calibri" pitchFamily="34" charset="0"/>
                <a:cs typeface="Lucida Sans Unicode" pitchFamily="34" charset="0"/>
              </a:rPr>
              <a:t> иметь то, что НИКОГДА не имели, </a:t>
            </a:r>
            <a:br>
              <a:rPr lang="ru-RU" sz="4800" i="1" smtClean="0">
                <a:solidFill>
                  <a:srgbClr val="00B0F0"/>
                </a:solidFill>
                <a:latin typeface="Calibri" pitchFamily="34" charset="0"/>
                <a:cs typeface="Lucida Sans Unicode" pitchFamily="34" charset="0"/>
              </a:rPr>
            </a:br>
            <a:r>
              <a:rPr lang="ru-RU" sz="4800" i="1" smtClean="0">
                <a:solidFill>
                  <a:srgbClr val="00B0F0"/>
                </a:solidFill>
                <a:latin typeface="Calibri" pitchFamily="34" charset="0"/>
                <a:cs typeface="Lucida Sans Unicode" pitchFamily="34" charset="0"/>
              </a:rPr>
              <a:t> начните делать то, </a:t>
            </a:r>
            <a:br>
              <a:rPr lang="ru-RU" sz="4800" i="1" smtClean="0">
                <a:solidFill>
                  <a:srgbClr val="00B0F0"/>
                </a:solidFill>
                <a:latin typeface="Calibri" pitchFamily="34" charset="0"/>
                <a:cs typeface="Lucida Sans Unicode" pitchFamily="34" charset="0"/>
              </a:rPr>
            </a:br>
            <a:r>
              <a:rPr lang="ru-RU" sz="4800" i="1" smtClean="0">
                <a:solidFill>
                  <a:srgbClr val="00B0F0"/>
                </a:solidFill>
                <a:latin typeface="Calibri" pitchFamily="34" charset="0"/>
                <a:cs typeface="Lucida Sans Unicode" pitchFamily="34" charset="0"/>
              </a:rPr>
              <a:t>что НИКОГДА не делали</a:t>
            </a:r>
            <a:endParaRPr lang="ru-RU" sz="480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5" name="Содержимое 3" descr="http://kilat.ru/priroda/priroda_044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392" name="вод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850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17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French Script MT" pitchFamily="66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French Script MT" pitchFamily="66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French Script MT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5400" i="1" smtClean="0">
                <a:latin typeface="French Script MT" pitchFamily="66" charset="0"/>
              </a:rPr>
              <a:t>Спасибо  за 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7" name="Содержимое 3" descr="Грецкий орех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8" y="1214438"/>
            <a:ext cx="8805862" cy="5283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1" name="Содержимое 3" descr="поход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00" y="1143000"/>
            <a:ext cx="7334250" cy="55006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>
              <a:effectLst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404813"/>
            <a:ext cx="7651750" cy="609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71500" y="1052513"/>
            <a:ext cx="7600950" cy="5091112"/>
          </a:xfrm>
        </p:spPr>
        <p:txBody>
          <a:bodyPr/>
          <a:lstStyle/>
          <a:p>
            <a:pPr eaLnBrk="1" hangingPunct="1"/>
            <a:r>
              <a:rPr lang="ru-RU" sz="5400" smtClean="0"/>
              <a:t>Дети</a:t>
            </a:r>
          </a:p>
          <a:p>
            <a:pPr eaLnBrk="1" hangingPunct="1"/>
            <a:r>
              <a:rPr lang="ru-RU" sz="5400" smtClean="0"/>
              <a:t>Работа</a:t>
            </a:r>
          </a:p>
          <a:p>
            <a:pPr eaLnBrk="1" hangingPunct="1"/>
            <a:r>
              <a:rPr lang="ru-RU" sz="5400" smtClean="0">
                <a:latin typeface="Arial" charset="0"/>
              </a:rPr>
              <a:t>Д</a:t>
            </a:r>
            <a:r>
              <a:rPr lang="ru-RU" sz="5400" smtClean="0"/>
              <a:t>рузья, родственники</a:t>
            </a:r>
          </a:p>
          <a:p>
            <a:pPr eaLnBrk="1" hangingPunct="1"/>
            <a:r>
              <a:rPr lang="ru-RU" sz="5400" smtClean="0"/>
              <a:t>Я</a:t>
            </a:r>
          </a:p>
          <a:p>
            <a:pPr eaLnBrk="1" hangingPunct="1"/>
            <a:r>
              <a:rPr lang="ru-RU" sz="5400" smtClean="0"/>
              <a:t>Муж, жена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1.Я</a:t>
            </a:r>
          </a:p>
          <a:p>
            <a:pPr eaLnBrk="1" hangingPunct="1"/>
            <a:r>
              <a:rPr lang="ru-RU" sz="4800" smtClean="0"/>
              <a:t>2.Муж,жена.</a:t>
            </a:r>
          </a:p>
          <a:p>
            <a:pPr eaLnBrk="1" hangingPunct="1"/>
            <a:r>
              <a:rPr lang="ru-RU" sz="4800" smtClean="0"/>
              <a:t>3.Дети.</a:t>
            </a:r>
          </a:p>
          <a:p>
            <a:pPr eaLnBrk="1" hangingPunct="1"/>
            <a:r>
              <a:rPr lang="ru-RU" sz="4800" smtClean="0"/>
              <a:t>4.Работа.</a:t>
            </a:r>
          </a:p>
          <a:p>
            <a:pPr eaLnBrk="1" hangingPunct="1"/>
            <a:r>
              <a:rPr lang="ru-RU" sz="4800" smtClean="0"/>
              <a:t>5.Друзья, родственники</a:t>
            </a:r>
          </a:p>
          <a:p>
            <a:pPr eaLnBrk="1" hangingPunct="1"/>
            <a:endParaRPr lang="ru-RU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>
              <a:effectLst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http://mult-pict.narod.ru/BLESK/mult-pict.narod.ru1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43013"/>
            <a:ext cx="6913562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000" b="1" smtClean="0"/>
              <a:t>Личностные</a:t>
            </a:r>
          </a:p>
          <a:p>
            <a:pPr>
              <a:buFont typeface="Wingdings" pitchFamily="2" charset="2"/>
              <a:buChar char="Ø"/>
            </a:pPr>
            <a:r>
              <a:rPr lang="ru-RU" sz="4000" b="1" smtClean="0"/>
              <a:t>Организационные</a:t>
            </a:r>
          </a:p>
          <a:p>
            <a:pPr>
              <a:buFont typeface="Wingdings" pitchFamily="2" charset="2"/>
              <a:buChar char="Ø"/>
            </a:pPr>
            <a:r>
              <a:rPr lang="ru-RU" sz="4000" b="1" smtClean="0"/>
              <a:t>Социальные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000" b="1" smtClean="0"/>
              <a:t>Близкие люди (семья)</a:t>
            </a:r>
          </a:p>
          <a:p>
            <a:pPr>
              <a:buFont typeface="Wingdings" pitchFamily="2" charset="2"/>
              <a:buChar char="Ø"/>
            </a:pPr>
            <a:r>
              <a:rPr lang="ru-RU" sz="4000" b="1" smtClean="0"/>
              <a:t>Работа</a:t>
            </a:r>
          </a:p>
          <a:p>
            <a:pPr>
              <a:buFont typeface="Wingdings" pitchFamily="2" charset="2"/>
              <a:buChar char="Ø"/>
            </a:pPr>
            <a:r>
              <a:rPr lang="ru-RU" sz="4000" b="1" smtClean="0"/>
              <a:t>Интересы, увлечения, хобби</a:t>
            </a:r>
          </a:p>
          <a:p>
            <a:pPr>
              <a:buFont typeface="Wingdings" pitchFamily="2" charset="2"/>
              <a:buChar char="Ø"/>
            </a:pPr>
            <a:r>
              <a:rPr lang="ru-RU" sz="4000" b="1" smtClean="0"/>
              <a:t>Друзья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</TotalTime>
  <Words>152</Words>
  <Application>Microsoft Office PowerPoint</Application>
  <PresentationFormat>Экран (4:3)</PresentationFormat>
  <Paragraphs>45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Franklin Gothic Medium</vt:lpstr>
      <vt:lpstr>Franklin Gothic Book</vt:lpstr>
      <vt:lpstr>Wingdings 2</vt:lpstr>
      <vt:lpstr>Calibri</vt:lpstr>
      <vt:lpstr>Arial Rounded MT Bold</vt:lpstr>
      <vt:lpstr>Wingdings</vt:lpstr>
      <vt:lpstr>Lucida Sans Unicode</vt:lpstr>
      <vt:lpstr>French Script MT</vt:lpstr>
      <vt:lpstr>Трек</vt:lpstr>
      <vt:lpstr>Психологический тренинг с педагогами ДОУ  по профилактике эмоционального выгорания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16</cp:revision>
  <dcterms:created xsi:type="dcterms:W3CDTF">2011-01-08T06:19:41Z</dcterms:created>
  <dcterms:modified xsi:type="dcterms:W3CDTF">2013-11-20T06:59:10Z</dcterms:modified>
</cp:coreProperties>
</file>