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1844824"/>
            <a:ext cx="604867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СЛУЖЕБНЫЕ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ЧАСТИ РЕЧИ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247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28800"/>
            <a:ext cx="68407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1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имеют лексического значения.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2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отвечают на вопросы.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3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изменяются.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4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являются членами предложения.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95523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ПОДВОДИМ ИТОГИ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52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28800"/>
            <a:ext cx="6840760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1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имеют лексического значения.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2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отвечают на вопросы.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3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изменяются.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4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являются членами предложения.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5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Служебные части речи не имеют самостоятельного значения. Они только обслуживают самостоятельные части речи</a:t>
            </a:r>
            <a:r>
              <a:rPr lang="ru-RU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95523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ПОДВОДИМ ИТОГИ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52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389339"/>
              </p:ext>
            </p:extLst>
          </p:nvPr>
        </p:nvGraphicFramePr>
        <p:xfrm>
          <a:off x="1187624" y="764705"/>
          <a:ext cx="6768752" cy="54060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56384"/>
                <a:gridCol w="3312368"/>
              </a:tblGrid>
              <a:tr h="1044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знаем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хотим узнать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4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Какие части речи относятся 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самостоятельным.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Почему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они получили такое название.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Какие части речи относятся к служебным частям речи.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чём существенное отличие служебных частей речи от самостоятельных.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Какова функция служебных частей речи.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60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132856"/>
            <a:ext cx="6408712" cy="3335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Служебные части речи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– это слова, которые не называют ни предметов, ни действий, ни признаков, а выражают только отношения между ними.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ea typeface="Calibri"/>
                <a:cs typeface="Times New Roman"/>
              </a:rPr>
              <a:t>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Picture 5" descr="12401848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1224136" cy="151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68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556792"/>
            <a:ext cx="59046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К служебным словам нельзя поставить вопрос.</a:t>
            </a: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Служебные слова не являются членами предложения.</a:t>
            </a: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Служебные слова обслуживают самостоятельные слова, помогая им соединяться друг с другом в составе словосочетаний и предложений.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5" descr="1203704376_teach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113" y="4293096"/>
            <a:ext cx="1368152" cy="190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817583"/>
            <a:ext cx="6552728" cy="7392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ЗАПОМНИ!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535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03907"/>
              </p:ext>
            </p:extLst>
          </p:nvPr>
        </p:nvGraphicFramePr>
        <p:xfrm>
          <a:off x="899592" y="820266"/>
          <a:ext cx="7416824" cy="5500594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2814086"/>
                <a:gridCol w="2586514"/>
              </a:tblGrid>
              <a:tr h="6645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СЛУЖЕБНЫЕ  ЧАСТИ РЕЧИ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ПРЕДЛОГ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на, к, от, перед, из,  над, под, у, в, из-за, из-под, в течение, около, впереди, насчёт, вследствие, и др.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Служит для связи слов в словосочетании и предложении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СОЮЗ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и, а, но, да, чтобы, так  или, как, если, потому что, как будто, тоже, также, только, когда и др.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Связывает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-однородные члены  предложения;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-простые предложения в составе сложного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ЧАСТИЦА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бы, не, -ка, раз­ве, даже, более и др.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Придаёт смысловой и эмоциональный оттенок высказыванию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6" marR="54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707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2087" y="1916659"/>
            <a:ext cx="6696744" cy="316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Разделительные союзы: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или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, либо,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то – то, то ли – то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ли, не то – не то и др.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Подчинительные союзы: </a:t>
            </a:r>
            <a:endParaRPr lang="ru-RU" sz="28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что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, чтобы, как, потому что, так как, если, хотя и др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Picture 5" descr="svit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144" y="692696"/>
            <a:ext cx="194468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323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28800"/>
            <a:ext cx="6840760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1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имеют лексического значения.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95523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ПОДВОДИМ ИТОГИ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70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28800"/>
            <a:ext cx="6840760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1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имеют лексического значения.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2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отвечают на вопросы.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95523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ПОДВОДИМ ИТОГИ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52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28800"/>
            <a:ext cx="684076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1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имеют лексического значения.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2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отвечают на вопросы.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ВЫВОД № 3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Служебные части речи не изменяются.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95523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ПОДВОДИМ ИТОГИ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52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</TotalTime>
  <Words>465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Презентация PowerPoint</vt:lpstr>
      <vt:lpstr>Презентация PowerPoint</vt:lpstr>
      <vt:lpstr>Презентация PowerPoint</vt:lpstr>
      <vt:lpstr>ЗАПОМНИ!</vt:lpstr>
      <vt:lpstr>Презентация PowerPoint</vt:lpstr>
      <vt:lpstr>Презентация PowerPoint</vt:lpstr>
      <vt:lpstr>ПОДВОДИМ ИТОГИ</vt:lpstr>
      <vt:lpstr>ПОДВОДИМ ИТОГИ</vt:lpstr>
      <vt:lpstr>ПОДВОДИМ ИТОГИ</vt:lpstr>
      <vt:lpstr>ПОДВОДИМ ИТОГИ</vt:lpstr>
      <vt:lpstr>ПОДВОДИМ 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</cp:revision>
  <dcterms:created xsi:type="dcterms:W3CDTF">2012-04-11T17:56:51Z</dcterms:created>
  <dcterms:modified xsi:type="dcterms:W3CDTF">2012-04-11T18:55:02Z</dcterms:modified>
</cp:coreProperties>
</file>