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4AE4-7D1F-4AFA-95CE-B2747103408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3B08-4E2D-446F-AEB0-7134A97A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93F3-D516-4D3F-A5B8-9BAD06622EC1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4728-82A2-4C40-BC1A-CAA6068D6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6FC6-2E0A-499F-90EC-0B64F0B61AB5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4179-EC5F-4D42-ADD3-88BD6B98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CE4D-AAF7-445E-A0F2-3B7DBD56D35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30E2-94FC-4C25-B181-BC9AE1189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FEF5-1675-4F79-AB5A-DCA79355FDC4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8352-1B78-49E7-AF79-BFCD7B3A3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9AC7-CB92-4CFA-9189-6412D5B81A5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E31E-B79B-4B7C-A606-A9F4F8821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B5A6-E564-48C3-A31A-BD31291A213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119A-4288-46E8-AD4F-223F5FB4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0254-A5CB-4273-BC32-EB417092E505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DEA6-2535-43D5-923A-CFCCC5FA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B091-3D31-4C8D-B952-10B22140097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9933-B52F-482E-A6F7-2C5E74C6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C0B9-AE36-4FF3-A4FA-E6152B0C211E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569A-EBDC-4C9D-94E7-3BA7BF134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9C41-45A0-4336-AB4C-0D1A0CBC123A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D82A-048D-4E06-B9EA-9F9EBBCB9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37766-05D3-49A3-820F-20A82412875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615A21-FCEB-4A5A-AD21-DE3731619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900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725"/>
            <a:ext cx="3776663" cy="1511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FFC000"/>
                </a:solidFill>
                <a:latin typeface="Arial" charset="0"/>
              </a:rPr>
              <a:t>Автор-составитель</a:t>
            </a:r>
            <a:r>
              <a:rPr lang="ru-RU" sz="2200" smtClean="0">
                <a:solidFill>
                  <a:srgbClr val="FFC000"/>
                </a:solidFill>
              </a:rPr>
              <a:t>: воспитатель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FFC000"/>
                </a:solidFill>
              </a:rPr>
              <a:t>ОДО №296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FFC000"/>
                </a:solidFill>
              </a:rPr>
              <a:t>Фрунзенского района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FFC000"/>
                </a:solidFill>
              </a:rPr>
              <a:t>Богданова Татьяна Юрьевна</a:t>
            </a:r>
          </a:p>
        </p:txBody>
      </p:sp>
      <p:pic>
        <p:nvPicPr>
          <p:cNvPr id="13315" name="Picture 2" descr="http://www.koipkro.kostroma.ru/Kostroma_EDU/Kos_sch_4/DocLib/%D0%9A%D0%B0%D1%80%D1%82%D0%B8%D0%BD%D0%BA%D0%B8/_w/%D0%9F%D0%94%D0%94_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71813"/>
            <a:ext cx="21923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7988" y="1052513"/>
            <a:ext cx="5462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Методическая разработка 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по правилам дорожного движения</a:t>
            </a:r>
          </a:p>
          <a:p>
            <a:pPr algn="ctr"/>
            <a:r>
              <a:rPr lang="ru-RU" sz="2400" b="1">
                <a:solidFill>
                  <a:schemeClr val="bg1"/>
                </a:solidFill>
              </a:rPr>
              <a:t> для детей 4- 5 лет</a:t>
            </a: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22530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2531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6188"/>
            <a:ext cx="4038600" cy="269398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23554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3384550" cy="3154362"/>
          </a:xfrm>
        </p:spPr>
      </p:pic>
      <p:pic>
        <p:nvPicPr>
          <p:cNvPr id="23555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843213"/>
            <a:ext cx="2819400" cy="20383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24578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92375"/>
            <a:ext cx="3762375" cy="3565525"/>
          </a:xfrm>
        </p:spPr>
      </p:pic>
      <p:pic>
        <p:nvPicPr>
          <p:cNvPr id="24579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781300"/>
            <a:ext cx="2303463" cy="259238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25602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08275"/>
            <a:ext cx="3816350" cy="3529013"/>
          </a:xfrm>
        </p:spPr>
      </p:pic>
      <p:pic>
        <p:nvPicPr>
          <p:cNvPr id="25603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24125"/>
            <a:ext cx="4038600" cy="267811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dirty="0"/>
          </a:p>
        </p:txBody>
      </p:sp>
      <p:pic>
        <p:nvPicPr>
          <p:cNvPr id="26626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997200"/>
            <a:ext cx="2357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27650" name="Текст 3"/>
          <p:cNvSpPr>
            <a:spLocks noGrp="1"/>
          </p:cNvSpPr>
          <p:nvPr>
            <p:ph type="body" idx="2"/>
          </p:nvPr>
        </p:nvSpPr>
        <p:spPr>
          <a:xfrm>
            <a:off x="395288" y="1341438"/>
            <a:ext cx="3008312" cy="4873625"/>
          </a:xfrm>
        </p:spPr>
        <p:txBody>
          <a:bodyPr/>
          <a:lstStyle/>
          <a:p>
            <a:r>
              <a:rPr lang="ru-RU" b="1" smtClean="0"/>
              <a:t>У большого перекрестка</a:t>
            </a:r>
          </a:p>
          <a:p>
            <a:r>
              <a:rPr lang="ru-RU" b="1" smtClean="0"/>
              <a:t>Подмигнул мне светофор.</a:t>
            </a:r>
          </a:p>
          <a:p>
            <a:r>
              <a:rPr lang="ru-RU" b="1" smtClean="0"/>
              <a:t>И решил я очень просто</a:t>
            </a:r>
          </a:p>
          <a:p>
            <a:r>
              <a:rPr lang="ru-RU" b="1" smtClean="0"/>
              <a:t>С ним затеять разговор.</a:t>
            </a:r>
          </a:p>
          <a:p>
            <a:r>
              <a:rPr lang="ru-RU" b="1" smtClean="0"/>
              <a:t> </a:t>
            </a:r>
          </a:p>
          <a:p>
            <a:r>
              <a:rPr lang="ru-RU" b="1" smtClean="0"/>
              <a:t>"Побежим со мной вприпрыжку?" - </a:t>
            </a:r>
          </a:p>
          <a:p>
            <a:r>
              <a:rPr lang="ru-RU" b="1" smtClean="0"/>
              <a:t>Я сказал. А он в ответ</a:t>
            </a:r>
          </a:p>
          <a:p>
            <a:r>
              <a:rPr lang="ru-RU" b="1" smtClean="0"/>
              <a:t>Зажигает ярко красный</a:t>
            </a:r>
          </a:p>
          <a:p>
            <a:r>
              <a:rPr lang="ru-RU" b="1" smtClean="0"/>
              <a:t>Запрещающий всё цвет.</a:t>
            </a:r>
          </a:p>
          <a:p>
            <a:r>
              <a:rPr lang="ru-RU" b="1" smtClean="0"/>
              <a:t> </a:t>
            </a:r>
          </a:p>
          <a:p>
            <a:r>
              <a:rPr lang="ru-RU" b="1" smtClean="0"/>
              <a:t>Подмигнув мне желтым цветом,</a:t>
            </a:r>
          </a:p>
          <a:p>
            <a:r>
              <a:rPr lang="ru-RU" b="1" smtClean="0"/>
              <a:t>Быть внимательным велел.</a:t>
            </a:r>
          </a:p>
          <a:p>
            <a:r>
              <a:rPr lang="ru-RU" b="1" smtClean="0"/>
              <a:t>"Помню, помню я про это!" - </a:t>
            </a:r>
          </a:p>
          <a:p>
            <a:r>
              <a:rPr lang="ru-RU" b="1" smtClean="0"/>
              <a:t>Я в ответ ему пропел.</a:t>
            </a:r>
          </a:p>
          <a:p>
            <a:r>
              <a:rPr lang="ru-RU" b="1" smtClean="0"/>
              <a:t> </a:t>
            </a:r>
          </a:p>
          <a:p>
            <a:r>
              <a:rPr lang="ru-RU" b="1" smtClean="0"/>
              <a:t>Вдруг зажегся цвет зеленый.</a:t>
            </a:r>
          </a:p>
          <a:p>
            <a:r>
              <a:rPr lang="ru-RU" b="1" smtClean="0"/>
              <a:t>Знаю я - пора идти!</a:t>
            </a:r>
          </a:p>
          <a:p>
            <a:r>
              <a:rPr lang="ru-RU" b="1" smtClean="0"/>
              <a:t>"До свидания, светофорчик,</a:t>
            </a:r>
          </a:p>
          <a:p>
            <a:r>
              <a:rPr lang="ru-RU" b="1" smtClean="0"/>
              <a:t>Всем - счастливого пу</a:t>
            </a:r>
            <a:r>
              <a:rPr lang="ru-RU" smtClean="0"/>
              <a:t>ти!"</a:t>
            </a:r>
          </a:p>
          <a:p>
            <a:endParaRPr lang="ru-RU" smtClean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3889375" cy="30956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28674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27313"/>
            <a:ext cx="4038600" cy="24717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1378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572008"/>
            <a:ext cx="6858016" cy="11430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  <a:ln/>
        </p:spPr>
      </p:sp>
      <p:pic>
        <p:nvPicPr>
          <p:cNvPr id="2" name="Рисунок 1" descr="http://test.org.ua/uploads/2008/svetofor_01_6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3131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 </a:t>
            </a:r>
            <a:r>
              <a:rPr lang="ru-RU" dirty="0" err="1" smtClean="0"/>
              <a:t>свидания,ребята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smtClean="0"/>
              <a:t>Всем ребятам умным ясно:</a:t>
            </a:r>
            <a:br>
              <a:rPr lang="ru-RU" sz="1600" smtClean="0"/>
            </a:br>
            <a:r>
              <a:rPr lang="ru-RU" sz="1600" smtClean="0"/>
              <a:t>Где дорога – там опасно!</a:t>
            </a:r>
            <a:br>
              <a:rPr lang="ru-RU" sz="1600" smtClean="0"/>
            </a:br>
            <a:r>
              <a:rPr lang="ru-RU" sz="1600" smtClean="0"/>
              <a:t>Отыщи-ка, пешеход</a:t>
            </a:r>
            <a:br>
              <a:rPr lang="ru-RU" sz="1600" smtClean="0"/>
            </a:br>
            <a:r>
              <a:rPr lang="ru-RU" sz="1600" smtClean="0"/>
              <a:t>Чёрно-белый переход!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Не горит зелёный свет?</a:t>
            </a:r>
            <a:br>
              <a:rPr lang="ru-RU" sz="1600" smtClean="0"/>
            </a:br>
            <a:r>
              <a:rPr lang="ru-RU" sz="1600" smtClean="0"/>
              <a:t>Светофора вовсе нет?</a:t>
            </a:r>
            <a:br>
              <a:rPr lang="ru-RU" sz="1600" smtClean="0"/>
            </a:br>
            <a:r>
              <a:rPr lang="ru-RU" sz="1600" smtClean="0"/>
              <a:t>Что такое? Как же так?</a:t>
            </a:r>
            <a:br>
              <a:rPr lang="ru-RU" sz="1600" smtClean="0"/>
            </a:br>
            <a:r>
              <a:rPr lang="ru-RU" sz="1600" smtClean="0"/>
              <a:t>Посмотри на синий знак.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Человечек в нём идёт?</a:t>
            </a:r>
            <a:br>
              <a:rPr lang="ru-RU" sz="1600" smtClean="0"/>
            </a:br>
            <a:r>
              <a:rPr lang="ru-RU" sz="1600" smtClean="0"/>
              <a:t>Значит – это переход.</a:t>
            </a:r>
            <a:br>
              <a:rPr lang="ru-RU" sz="1600" smtClean="0"/>
            </a:br>
            <a:r>
              <a:rPr lang="ru-RU" sz="1600" smtClean="0"/>
              <a:t>У дороги смирно встань,</a:t>
            </a:r>
            <a:br>
              <a:rPr lang="ru-RU" sz="1600" smtClean="0"/>
            </a:br>
            <a:r>
              <a:rPr lang="ru-RU" sz="1600" smtClean="0"/>
              <a:t>Не беги, не хулигань,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Маму за руку бери,</a:t>
            </a:r>
            <a:br>
              <a:rPr lang="ru-RU" sz="1600" smtClean="0"/>
            </a:br>
            <a:r>
              <a:rPr lang="ru-RU" sz="1600" smtClean="0"/>
              <a:t>Вправо-влево посмотри!</a:t>
            </a:r>
            <a:br>
              <a:rPr lang="ru-RU" sz="1600" smtClean="0"/>
            </a:br>
            <a:r>
              <a:rPr lang="ru-RU" sz="1600" smtClean="0"/>
              <a:t>Приглашает переход:</a:t>
            </a:r>
            <a:br>
              <a:rPr lang="ru-RU" sz="1600" smtClean="0"/>
            </a:br>
            <a:r>
              <a:rPr lang="ru-RU" sz="1600" smtClean="0"/>
              <a:t>- Проходи по мне вперёд!</a:t>
            </a:r>
          </a:p>
        </p:txBody>
      </p:sp>
      <p:pic>
        <p:nvPicPr>
          <p:cNvPr id="31747" name="Picture 2" descr="http://img.velvet.by/files/userfiles/1653/mu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85938"/>
            <a:ext cx="364331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 презентации: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137525" cy="5616575"/>
          </a:xfrm>
        </p:spPr>
        <p:txBody>
          <a:bodyPr/>
          <a:lstStyle/>
          <a:p>
            <a:pPr algn="l"/>
            <a:endParaRPr lang="ru-RU" smtClean="0"/>
          </a:p>
          <a:p>
            <a:pPr algn="l">
              <a:buFont typeface="Wingdings" pitchFamily="2" charset="2"/>
              <a:buChar char="Ø"/>
            </a:pPr>
            <a:r>
              <a:rPr lang="ru-RU" smtClean="0"/>
              <a:t>Закреплять знания о различных видах городского транспорта, особенностях их внешнего вида и назначения ( трамвай, троллейбус, автобус). </a:t>
            </a:r>
          </a:p>
          <a:p>
            <a:pPr algn="l">
              <a:buFont typeface="Wingdings" pitchFamily="2" charset="2"/>
              <a:buChar char="Ø"/>
            </a:pPr>
            <a:r>
              <a:rPr lang="ru-RU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 algn="l">
              <a:buFont typeface="Wingdings" pitchFamily="2" charset="2"/>
              <a:buChar char="Ø"/>
            </a:pPr>
            <a:r>
              <a:rPr lang="ru-RU" smtClean="0"/>
              <a:t>Закреплять знания о назначении светофора. </a:t>
            </a:r>
          </a:p>
          <a:p>
            <a:pPr algn="l">
              <a:buFont typeface="Wingdings" pitchFamily="2" charset="2"/>
              <a:buChar char="Ø"/>
            </a:pPr>
            <a:endParaRPr lang="ru-RU" smtClean="0"/>
          </a:p>
          <a:p>
            <a:pPr>
              <a:buFont typeface="Wingdings" pitchFamily="2" charset="2"/>
              <a:buChar char="Ø"/>
            </a:pPr>
            <a:endParaRPr lang="ru-RU" smtClean="0"/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Расширить знания о переходах - подземном и наземном. </a:t>
            </a:r>
          </a:p>
          <a:p>
            <a:r>
              <a:rPr lang="ru-RU" smtClean="0"/>
              <a:t>Обогащение знаний о транспорте. </a:t>
            </a:r>
          </a:p>
          <a:p>
            <a:r>
              <a:rPr lang="ru-RU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Привет, ребята! Я  светлячок.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Я очень люблю изучать правила дорожного движения, а вы?</a:t>
            </a:r>
          </a:p>
          <a:p>
            <a:r>
              <a:rPr lang="ru-RU" smtClean="0"/>
              <a:t>Давайте изучать вместе!!!</a:t>
            </a:r>
          </a:p>
        </p:txBody>
      </p:sp>
      <p:pic>
        <p:nvPicPr>
          <p:cNvPr id="16387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1857375"/>
            <a:ext cx="26717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Вот как много транспорта на дороге!!!А какие виды транспорта вы знаете???</a:t>
            </a:r>
            <a:endParaRPr lang="ru-RU" dirty="0"/>
          </a:p>
        </p:txBody>
      </p:sp>
      <p:pic>
        <p:nvPicPr>
          <p:cNvPr id="17410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88" y="2000250"/>
            <a:ext cx="3873500" cy="4708525"/>
          </a:xfrm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632700" cy="416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2016125"/>
          </a:xfrm>
        </p:spPr>
        <p:txBody>
          <a:bodyPr>
            <a:normAutofit fontScale="62500" lnSpcReduction="20000"/>
          </a:bodyPr>
          <a:lstStyle/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8435" name="Рисунок 4" descr="http://gazeta.a42.ru/images/lenta/19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66725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551613" cy="3946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797425"/>
            <a:ext cx="8229600" cy="1800225"/>
          </a:xfrm>
        </p:spPr>
        <p:txBody>
          <a:bodyPr>
            <a:normAutofit fontScale="925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9459" name="Рисунок 3" descr="Троллейбу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913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29462" cy="4103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943100"/>
          </a:xfrm>
        </p:spPr>
        <p:txBody>
          <a:bodyPr/>
          <a:lstStyle/>
          <a:p>
            <a:r>
              <a:rPr lang="ru-RU" b="1" i="1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smtClean="0"/>
            </a:br>
            <a:r>
              <a:rPr lang="ru-RU" b="1" i="1" smtClean="0"/>
              <a:t>Такой вагон, запоминай, называется </a:t>
            </a:r>
            <a:r>
              <a:rPr lang="ru-RU" b="1" i="1" smtClean="0">
                <a:solidFill>
                  <a:srgbClr val="FF0000"/>
                </a:solidFill>
              </a:rPr>
              <a:t>трамвай.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0483" name="Рисунок 3" descr="трамва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72659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 теперь, давай попробуем запомнить несколько дорожных знаков!</a:t>
            </a:r>
            <a:endParaRPr lang="ru-RU" dirty="0"/>
          </a:p>
        </p:txBody>
      </p:sp>
      <p:pic>
        <p:nvPicPr>
          <p:cNvPr id="2150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2000250"/>
            <a:ext cx="3538538" cy="4525963"/>
          </a:xfrm>
        </p:spPr>
      </p:pic>
      <p:pic>
        <p:nvPicPr>
          <p:cNvPr id="21507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357438"/>
            <a:ext cx="23574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325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2013-02-13T06:47:23Z</dcterms:created>
  <dcterms:modified xsi:type="dcterms:W3CDTF">2013-12-02T16:27:18Z</dcterms:modified>
</cp:coreProperties>
</file>