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AB68-00F4-4026-BC28-549D09071C0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07D2EE-65FE-4EA6-8E86-9BAB6540E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AB68-00F4-4026-BC28-549D09071C0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D2EE-65FE-4EA6-8E86-9BAB6540E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AB68-00F4-4026-BC28-549D09071C0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D2EE-65FE-4EA6-8E86-9BAB6540E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AB68-00F4-4026-BC28-549D09071C0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07D2EE-65FE-4EA6-8E86-9BAB6540E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AB68-00F4-4026-BC28-549D09071C0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D2EE-65FE-4EA6-8E86-9BAB6540E6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AB68-00F4-4026-BC28-549D09071C0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D2EE-65FE-4EA6-8E86-9BAB6540E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AB68-00F4-4026-BC28-549D09071C0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007D2EE-65FE-4EA6-8E86-9BAB6540E6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AB68-00F4-4026-BC28-549D09071C0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D2EE-65FE-4EA6-8E86-9BAB6540E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AB68-00F4-4026-BC28-549D09071C0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D2EE-65FE-4EA6-8E86-9BAB6540E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AB68-00F4-4026-BC28-549D09071C0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D2EE-65FE-4EA6-8E86-9BAB6540E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AB68-00F4-4026-BC28-549D09071C0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D2EE-65FE-4EA6-8E86-9BAB6540E6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73AB68-00F4-4026-BC28-549D09071C0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07D2EE-65FE-4EA6-8E86-9BAB6540E6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5%D0%B2%D0%B5%D1%80%D0%BD%D0%B0%D1%8F_%D0%90%D0%BC%D0%B5%D1%80%D0%B8%D0%BA%D0%B0" TargetMode="External"/><Relationship Id="rId2" Type="http://schemas.openxmlformats.org/officeDocument/2006/relationships/hyperlink" Target="http://ru.wikipedia.org/wiki/%D0%95%D0%B2%D1%80%D0%B0%D0%B7%D0%B8%D1%8F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25144"/>
            <a:ext cx="8458200" cy="1438399"/>
          </a:xfrm>
        </p:spPr>
        <p:txBody>
          <a:bodyPr/>
          <a:lstStyle/>
          <a:p>
            <a:r>
              <a:rPr lang="ru-RU" dirty="0" smtClean="0"/>
              <a:t>Животный мир нашей планеты очень разнообразен.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458200" cy="307464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Arno Pro Smbd" pitchFamily="18" charset="0"/>
              </a:rPr>
              <a:t>Кто такие звери?</a:t>
            </a:r>
            <a:endParaRPr lang="ru-RU" sz="9600" dirty="0">
              <a:latin typeface="Arno Pro Smbd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Тигр                                 Коза</a:t>
            </a:r>
            <a:endParaRPr lang="ru-RU" dirty="0"/>
          </a:p>
        </p:txBody>
      </p:sp>
      <p:pic>
        <p:nvPicPr>
          <p:cNvPr id="5" name="Содержимое 4" descr="50299382_TIGR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4191000" cy="3744416"/>
          </a:xfrm>
        </p:spPr>
      </p:pic>
      <p:pic>
        <p:nvPicPr>
          <p:cNvPr id="6" name="Содержимое 5" descr="658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844824"/>
            <a:ext cx="4343400" cy="3744416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Жирафы                       Корова</a:t>
            </a:r>
            <a:endParaRPr lang="ru-RU" dirty="0"/>
          </a:p>
        </p:txBody>
      </p:sp>
      <p:pic>
        <p:nvPicPr>
          <p:cNvPr id="5" name="Содержимое 4" descr="67845379_1292286656_800pxGiraffe_Ithala_KZN_South_Africa_Luca_Galuzzi_2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4176464" cy="3888432"/>
          </a:xfrm>
        </p:spPr>
      </p:pic>
      <p:pic>
        <p:nvPicPr>
          <p:cNvPr id="6" name="Содержимое 5" descr="b_a67c97a43829120996ef159ab4ab48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4824"/>
            <a:ext cx="4343400" cy="3854936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Белка                      Морская свинка</a:t>
            </a:r>
            <a:endParaRPr lang="ru-RU" dirty="0"/>
          </a:p>
        </p:txBody>
      </p:sp>
      <p:pic>
        <p:nvPicPr>
          <p:cNvPr id="5" name="Содержимое 4" descr="2485997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700808"/>
            <a:ext cx="4191000" cy="4248472"/>
          </a:xfrm>
        </p:spPr>
      </p:pic>
      <p:pic>
        <p:nvPicPr>
          <p:cNvPr id="6" name="Содержимое 5" descr="1305057813_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00808"/>
            <a:ext cx="4343400" cy="4248472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Зебры                          котенок</a:t>
            </a:r>
            <a:endParaRPr lang="ru-RU" dirty="0"/>
          </a:p>
        </p:txBody>
      </p:sp>
      <p:pic>
        <p:nvPicPr>
          <p:cNvPr id="5" name="Содержимое 4" descr="goore_kha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4191000" cy="4032448"/>
          </a:xfrm>
        </p:spPr>
      </p:pic>
      <p:pic>
        <p:nvPicPr>
          <p:cNvPr id="6" name="Содержимое 5" descr="0b2867391ac7c5a3cad76c8fe189dc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60848"/>
            <a:ext cx="4343400" cy="4073252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Гепард                          Сенбернар</a:t>
            </a:r>
            <a:endParaRPr lang="ru-RU" dirty="0"/>
          </a:p>
        </p:txBody>
      </p:sp>
      <p:pic>
        <p:nvPicPr>
          <p:cNvPr id="5" name="Содержимое 4" descr="sideleopard_0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4536504" cy="4032448"/>
          </a:xfrm>
        </p:spPr>
      </p:pic>
      <p:pic>
        <p:nvPicPr>
          <p:cNvPr id="6" name="Содержимое 5" descr="20057851jl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57775" y="1772816"/>
            <a:ext cx="3524250" cy="4176464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бегемот                          Поросята</a:t>
            </a:r>
            <a:endParaRPr lang="ru-RU" dirty="0"/>
          </a:p>
        </p:txBody>
      </p:sp>
      <p:pic>
        <p:nvPicPr>
          <p:cNvPr id="5" name="Содержимое 4" descr="Begemot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060848"/>
            <a:ext cx="4191000" cy="3600399"/>
          </a:xfrm>
        </p:spPr>
      </p:pic>
      <p:pic>
        <p:nvPicPr>
          <p:cNvPr id="6" name="Содержимое 5" descr="piggy-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60848"/>
            <a:ext cx="4343400" cy="3600399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Носорог                             Овца</a:t>
            </a:r>
            <a:endParaRPr lang="ru-RU" dirty="0"/>
          </a:p>
        </p:txBody>
      </p:sp>
      <p:pic>
        <p:nvPicPr>
          <p:cNvPr id="5" name="Содержимое 4" descr="wild_animals_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556966"/>
            <a:ext cx="4191000" cy="2810868"/>
          </a:xfrm>
        </p:spPr>
      </p:pic>
      <p:pic>
        <p:nvPicPr>
          <p:cNvPr id="6" name="Содержимое 5" descr="9956833343021571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4425" y="2505075"/>
            <a:ext cx="3790950" cy="2914650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4">
              <a:buNone/>
            </a:pPr>
            <a:endParaRPr lang="ru-RU" sz="8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852936"/>
            <a:ext cx="489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Льва часто называют «царем зверей».  Он обитает в саваннах, на открытых пространствах, где больше травоядных животных, на которых он охотится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Содержимое 4" descr="47875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476672"/>
            <a:ext cx="5184576" cy="5256584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Ежи легко </a:t>
            </a:r>
            <a:r>
              <a:rPr lang="ru-RU" sz="1800" b="1" dirty="0" err="1" smtClean="0"/>
              <a:t>отличимы</a:t>
            </a:r>
            <a:r>
              <a:rPr lang="ru-RU" sz="1800" b="1" dirty="0" smtClean="0"/>
              <a:t> от всех наших зверей по колючей спине.</a:t>
            </a:r>
          </a:p>
          <a:p>
            <a:r>
              <a:rPr lang="ru-RU" sz="1800" b="1" dirty="0" smtClean="0"/>
              <a:t>Обитает в средней полосе России, на Урале и на юге Сибири в лиственных лесах, парках, на полянах и опушках, сплошных лесов и болот избегает.  При встрече с хищником еж сворачивается в колючий колобок .С его короткими лапками от лисицы или от волка далеко не убежишь. А встречи такие случаются нередко.</a:t>
            </a:r>
            <a:endParaRPr lang="ru-RU" sz="1800" b="1" dirty="0"/>
          </a:p>
        </p:txBody>
      </p:sp>
      <p:pic>
        <p:nvPicPr>
          <p:cNvPr id="5" name="Содержимое 4" descr="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620688"/>
            <a:ext cx="5340350" cy="4752528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Волк – хищник из семейства псовых. Когда-то волк имел гораздо большее распространение в </a:t>
            </a:r>
            <a:r>
              <a:rPr lang="ru-RU" sz="1800" b="1" dirty="0" smtClean="0">
                <a:solidFill>
                  <a:schemeClr val="tx1"/>
                </a:solidFill>
                <a:hlinkClick r:id="rId2" tooltip="Евразия"/>
              </a:rPr>
              <a:t>Евразии</a:t>
            </a:r>
            <a:r>
              <a:rPr lang="ru-RU" sz="1800" b="1" dirty="0" smtClean="0">
                <a:solidFill>
                  <a:schemeClr val="tx1"/>
                </a:solidFill>
              </a:rPr>
              <a:t> и </a:t>
            </a:r>
            <a:r>
              <a:rPr lang="ru-RU" sz="1800" b="1" dirty="0" smtClean="0">
                <a:solidFill>
                  <a:schemeClr val="tx1"/>
                </a:solidFill>
                <a:hlinkClick r:id="rId3" tooltip="Северная Америка"/>
              </a:rPr>
              <a:t>Северной Америке</a:t>
            </a:r>
            <a:r>
              <a:rPr lang="ru-RU" sz="1800" b="1" dirty="0" smtClean="0">
                <a:solidFill>
                  <a:schemeClr val="tx1"/>
                </a:solidFill>
              </a:rPr>
              <a:t>. В наше время общая численность животных заметно уменьшились. Во многих регионах мира волк находится на грани полного исчезновения. Поэтому сейчас он находится под охраной и занесен в Красную книгу.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800px-Canis_lupus_265b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923928" y="836712"/>
            <a:ext cx="4752528" cy="4302478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/>
              <a:t>Кенгуру - сумчатое животное. Детеныши кенгуру так малы, что мать долгое время донашивает их в специальной сумке на животе. Живет в Австралии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5" name="Содержимое 4" descr="6419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87762" y="620688"/>
            <a:ext cx="5114925" cy="4752527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65024" cy="1772816"/>
          </a:xfrm>
        </p:spPr>
        <p:txBody>
          <a:bodyPr>
            <a:normAutofit/>
          </a:bodyPr>
          <a:lstStyle/>
          <a:p>
            <a:r>
              <a:rPr lang="ru-RU" dirty="0" smtClean="0"/>
              <a:t>Все они разные, но у всех есть одна особенность – их тело покрыто шерстью.</a:t>
            </a:r>
            <a:endParaRPr lang="ru-RU" dirty="0"/>
          </a:p>
        </p:txBody>
      </p:sp>
      <p:pic>
        <p:nvPicPr>
          <p:cNvPr id="5" name="Содержимое 4" descr="0_ab86_c945ebfd_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16832"/>
            <a:ext cx="4195763" cy="4464496"/>
          </a:xfrm>
        </p:spPr>
      </p:pic>
      <p:pic>
        <p:nvPicPr>
          <p:cNvPr id="6" name="Содержимое 5" descr="9dc5aaff2a6f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916832"/>
            <a:ext cx="4348162" cy="4392488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Звери выкармливают своих детенышей молоком.</a:t>
            </a:r>
            <a:endParaRPr lang="ru-RU" dirty="0"/>
          </a:p>
        </p:txBody>
      </p:sp>
      <p:pic>
        <p:nvPicPr>
          <p:cNvPr id="5" name="Содержимое 4" descr="0_1bea7_c4e78cec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4191000" cy="3600400"/>
          </a:xfrm>
        </p:spPr>
      </p:pic>
      <p:pic>
        <p:nvPicPr>
          <p:cNvPr id="6" name="Содержимое 5" descr="0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844824"/>
            <a:ext cx="4343400" cy="3600400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Животные делятся на </a:t>
            </a:r>
            <a:br>
              <a:rPr lang="ru-RU" dirty="0" smtClean="0"/>
            </a:br>
            <a:r>
              <a:rPr lang="ru-RU" dirty="0" smtClean="0"/>
              <a:t>       Диких                  и               домашних</a:t>
            </a:r>
            <a:endParaRPr lang="ru-RU" dirty="0"/>
          </a:p>
        </p:txBody>
      </p:sp>
      <p:pic>
        <p:nvPicPr>
          <p:cNvPr id="5" name="Содержимое 4" descr="67537485_0_adb3_4486112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4191000" cy="3456384"/>
          </a:xfrm>
        </p:spPr>
      </p:pic>
      <p:pic>
        <p:nvPicPr>
          <p:cNvPr id="6" name="Содержимое 5" descr="0a097efc148cce4bb363875a5853f91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88841"/>
            <a:ext cx="4343400" cy="3426928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Слон                              Лошадь</a:t>
            </a:r>
            <a:endParaRPr lang="ru-RU" dirty="0"/>
          </a:p>
        </p:txBody>
      </p:sp>
      <p:pic>
        <p:nvPicPr>
          <p:cNvPr id="5" name="Содержимое 4" descr="222067_163726393688720_142865752441451_393003_3379814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4191000" cy="3384376"/>
          </a:xfrm>
        </p:spPr>
      </p:pic>
      <p:pic>
        <p:nvPicPr>
          <p:cNvPr id="6" name="Содержимое 5" descr="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060848"/>
            <a:ext cx="4343400" cy="3384376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</TotalTime>
  <Words>236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Животный мир нашей планеты очень разнообразен.</vt:lpstr>
      <vt:lpstr>Слайд 2</vt:lpstr>
      <vt:lpstr>Слайд 3</vt:lpstr>
      <vt:lpstr>Слайд 4</vt:lpstr>
      <vt:lpstr>Слайд 5</vt:lpstr>
      <vt:lpstr>Все они разные, но у всех есть одна особенность – их тело покрыто шерстью.</vt:lpstr>
      <vt:lpstr>Звери выкармливают своих детенышей молоком.</vt:lpstr>
      <vt:lpstr>               Животные делятся на         Диких                  и               домашних</vt:lpstr>
      <vt:lpstr>     Слон                              Лошадь</vt:lpstr>
      <vt:lpstr>       Тигр                                 Коза</vt:lpstr>
      <vt:lpstr>        Жирафы                       Корова</vt:lpstr>
      <vt:lpstr>      Белка                      Морская свинка</vt:lpstr>
      <vt:lpstr>      Зебры                          котенок</vt:lpstr>
      <vt:lpstr>       Гепард                          Сенбернар</vt:lpstr>
      <vt:lpstr>    бегемот                          Поросята</vt:lpstr>
      <vt:lpstr>      Носорог                             Овца</vt:lpstr>
      <vt:lpstr>Слайд 17</vt:lpstr>
    </vt:vector>
  </TitlesOfParts>
  <Company>RUS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Животный мир нашей планеты очень разнообразен.</dc:title>
  <dc:creator>MSI</dc:creator>
  <cp:lastModifiedBy>MSI</cp:lastModifiedBy>
  <cp:revision>13</cp:revision>
  <dcterms:created xsi:type="dcterms:W3CDTF">2011-11-06T11:52:54Z</dcterms:created>
  <dcterms:modified xsi:type="dcterms:W3CDTF">2011-11-06T14:38:15Z</dcterms:modified>
</cp:coreProperties>
</file>