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70" r:id="rId8"/>
    <p:sldId id="271" r:id="rId9"/>
    <p:sldId id="273" r:id="rId10"/>
    <p:sldId id="275" r:id="rId11"/>
    <p:sldId id="277" r:id="rId12"/>
    <p:sldId id="279" r:id="rId13"/>
    <p:sldId id="284" r:id="rId14"/>
    <p:sldId id="286" r:id="rId15"/>
    <p:sldId id="290" r:id="rId16"/>
    <p:sldId id="291" r:id="rId17"/>
    <p:sldId id="296" r:id="rId18"/>
    <p:sldId id="299" r:id="rId19"/>
    <p:sldId id="303" r:id="rId20"/>
    <p:sldId id="304" r:id="rId21"/>
    <p:sldId id="306" r:id="rId22"/>
    <p:sldId id="307" r:id="rId23"/>
    <p:sldId id="309" r:id="rId24"/>
    <p:sldId id="311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 varScale="1">
        <p:scale>
          <a:sx n="91" d="100"/>
          <a:sy n="91" d="100"/>
        </p:scale>
        <p:origin x="-13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Прямоугольник 7"/>
          <p:cNvGrpSpPr>
            <a:grpSpLocks/>
          </p:cNvGrpSpPr>
          <p:nvPr/>
        </p:nvGrpSpPr>
        <p:grpSpPr bwMode="auto">
          <a:xfrm>
            <a:off x="2663825" y="-6350"/>
            <a:ext cx="6486525" cy="6870700"/>
            <a:chOff x="1678" y="-4"/>
            <a:chExt cx="4086" cy="4328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78" y="-4"/>
              <a:ext cx="4086" cy="4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3"/>
            <p:cNvSpPr txBox="1">
              <a:spLocks noChangeArrowheads="1"/>
            </p:cNvSpPr>
            <p:nvPr/>
          </p:nvSpPr>
          <p:spPr bwMode="auto">
            <a:xfrm>
              <a:off x="1680" y="0"/>
              <a:ext cx="408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Trebuchet MS" pitchFamily="34" charset="0"/>
              </a:endParaRPr>
            </a:p>
          </p:txBody>
        </p:sp>
      </p:grp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3147CA4-44F7-467C-AC9A-0675278A5B06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9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92C4BCD-83E0-41BA-B236-2733F5E84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C28CE-EC36-49E8-A40B-57FDCE96745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A5315-4E91-4C2F-8F0A-4F5CB9D23E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F0CC15-C387-468E-8472-46AD89D08A3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8A45760-0835-41FC-866D-33FF5C6AB8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87B4F-2525-465E-8A52-84FE0D07AFC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C09BE-54B0-4CF4-A603-6D341E2889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3B5BE62-5C42-40DA-AF48-2F729CC98D29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81CE9B-9F3A-42E9-AB62-206FC65A35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CF2B5-7E37-4946-A550-95FE170C445C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6267C-8467-4AAD-8FA4-D7B6F4DA1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44EEF-995C-4838-BE67-C5CDFA86F5CB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C4C0D-6F0E-4B43-81A0-A22DF05621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18DA7-0EFB-4EF7-BD2C-C9E49984BDA6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18905-FA64-413E-A4FF-BA9B64C8D0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1E918-0D96-466F-AC88-BCB8F1A94A78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0E980-E321-498B-991E-28B8E96AA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19EC1-5853-4AC0-B2EC-8A8E09BB8C1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34D0B-60C4-4695-839F-6B63CADEE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17146D-6417-42FD-BAD9-EC8C29BA4BD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87707B-18BF-4D8C-A12A-AED544CB4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E53625B-DB69-4839-A923-0A09EC165EB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552E148-2EA7-4DB9-A7CE-E6E9E8BB7A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11" r:id="rId11"/>
  </p:sldLayoutIdLst>
  <p:transition advClick="0" advTm="5000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19103" y="552450"/>
            <a:ext cx="5169559" cy="286816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Неделя психологии 2013  </a:t>
            </a:r>
            <a:br>
              <a:rPr lang="ru-RU" dirty="0" smtClean="0"/>
            </a:br>
            <a:r>
              <a:rPr lang="ru-RU" dirty="0" smtClean="0"/>
              <a:t>в детском саду №41 г. Хабаровск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8038" y="3573463"/>
            <a:ext cx="5114925" cy="1101725"/>
          </a:xfrm>
        </p:spPr>
        <p:txBody>
          <a:bodyPr/>
          <a:lstStyle/>
          <a:p>
            <a:pPr eaLnBrk="1" hangingPunct="1"/>
            <a:r>
              <a:rPr lang="ru-RU" smtClean="0"/>
              <a:t>«Дорогою добра»</a:t>
            </a:r>
          </a:p>
        </p:txBody>
      </p:sp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Вот какие забавные получились!</a:t>
            </a:r>
            <a:endParaRPr lang="ru-RU" sz="2000" dirty="0"/>
          </a:p>
        </p:txBody>
      </p:sp>
      <p:pic>
        <p:nvPicPr>
          <p:cNvPr id="23554" name="Содержимое 3" descr="SAM_011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1643063"/>
            <a:ext cx="7072313" cy="4714875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Смотрим «добрые» мультфильмы</a:t>
            </a:r>
            <a:endParaRPr lang="ru-RU" sz="2000" dirty="0"/>
          </a:p>
        </p:txBody>
      </p:sp>
      <p:pic>
        <p:nvPicPr>
          <p:cNvPr id="24578" name="Содержимое 3" descr="SAM_043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000125"/>
            <a:ext cx="7286625" cy="545623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Содержимое 3" descr="SAM_047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6878638" cy="6170613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Беседуем на тему «Легко ли быть добрым?»</a:t>
            </a:r>
            <a:endParaRPr lang="ru-RU" sz="2000" dirty="0"/>
          </a:p>
        </p:txBody>
      </p:sp>
      <p:pic>
        <p:nvPicPr>
          <p:cNvPr id="27650" name="Содержимое 3" descr="SAM_050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4300" cy="484663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4" name="Содержимое 3" descr="SAM_051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85750"/>
            <a:ext cx="7500937" cy="6170613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22" name="Содержимое 3" descr="SAM_052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85750"/>
            <a:ext cx="7143750" cy="6170613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1746" name="Содержимое 3" descr="SAM_05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"/>
            <a:ext cx="7215187" cy="631348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Дерево добрых пожеланий</a:t>
            </a:r>
            <a:endParaRPr lang="ru-RU" dirty="0"/>
          </a:p>
        </p:txBody>
      </p:sp>
      <p:pic>
        <p:nvPicPr>
          <p:cNvPr id="32770" name="Содержимое 3" descr="SAM_058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4300" cy="484663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339042" cy="14630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Старшие ребята показали русские народные сказки малышам</a:t>
            </a:r>
            <a:endParaRPr lang="ru-RU" sz="2000" dirty="0"/>
          </a:p>
        </p:txBody>
      </p:sp>
      <p:pic>
        <p:nvPicPr>
          <p:cNvPr id="33794" name="Содержимое 3" descr="SAM_83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428750"/>
            <a:ext cx="6143625" cy="4857750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Содержимое 3" descr="SAM_832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357188"/>
            <a:ext cx="7143750" cy="6072187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 прогулке рисуем добро</a:t>
            </a:r>
            <a:endParaRPr lang="ru-RU" dirty="0"/>
          </a:p>
        </p:txBody>
      </p:sp>
      <p:pic>
        <p:nvPicPr>
          <p:cNvPr id="14338" name="Содержимое 3" descr="SAM_037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2325" y="1603375"/>
            <a:ext cx="6248400" cy="933608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5842" name="Содержимое 3" descr="SAM_060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7429500" cy="6242050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67604" cy="14630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К нам в гости пришли наши бывшие выпускники, а теперь – первоклассники!</a:t>
            </a:r>
            <a:endParaRPr lang="ru-RU" sz="2000" dirty="0"/>
          </a:p>
        </p:txBody>
      </p:sp>
      <p:pic>
        <p:nvPicPr>
          <p:cNvPr id="36866" name="Содержимое 3" descr="SAM_055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4300" cy="484663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267604" cy="14630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Первоклашки рассказали дошколятам про их жизнь в школе</a:t>
            </a:r>
            <a:endParaRPr lang="ru-RU" sz="2000" dirty="0"/>
          </a:p>
        </p:txBody>
      </p:sp>
      <p:pic>
        <p:nvPicPr>
          <p:cNvPr id="37890" name="Содержимое 3" descr="SAM_056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6138" y="1571625"/>
            <a:ext cx="6461125" cy="488473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8914" name="Содержимое 3" descr="SAM_057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214313"/>
            <a:ext cx="7500938" cy="6242050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Нам понравилось!</a:t>
            </a:r>
            <a:endParaRPr lang="ru-RU" dirty="0"/>
          </a:p>
        </p:txBody>
      </p:sp>
      <p:pic>
        <p:nvPicPr>
          <p:cNvPr id="39938" name="Содержимое 3" descr="SAM_0479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4550" y="1609725"/>
            <a:ext cx="6464300" cy="484663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67604" cy="1320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Ребята подготовили презентации на различные темы </a:t>
            </a:r>
            <a:endParaRPr lang="ru-RU" sz="2000" dirty="0"/>
          </a:p>
        </p:txBody>
      </p:sp>
      <p:pic>
        <p:nvPicPr>
          <p:cNvPr id="15362" name="Содержимое 3" descr="SAM_038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22325" y="1603375"/>
            <a:ext cx="6511925" cy="9729788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Презентация «Все о хомяках»</a:t>
            </a:r>
            <a:endParaRPr lang="ru-RU" sz="2000" dirty="0"/>
          </a:p>
        </p:txBody>
      </p:sp>
      <p:pic>
        <p:nvPicPr>
          <p:cNvPr id="16386" name="Содержимое 3" descr="SAM_036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857250"/>
            <a:ext cx="7286625" cy="5599113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4657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Презентация «Зима»</a:t>
            </a:r>
            <a:endParaRPr lang="ru-RU" sz="2000" dirty="0"/>
          </a:p>
        </p:txBody>
      </p:sp>
      <p:pic>
        <p:nvPicPr>
          <p:cNvPr id="17410" name="Содержимое 3" descr="SAM_049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857250"/>
            <a:ext cx="7358063" cy="5599113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Презентация «О космосе»</a:t>
            </a:r>
            <a:endParaRPr lang="ru-RU" sz="2000" dirty="0"/>
          </a:p>
        </p:txBody>
      </p:sp>
      <p:pic>
        <p:nvPicPr>
          <p:cNvPr id="18434" name="Содержимое 3" descr="SAM_054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928688"/>
            <a:ext cx="7164388" cy="5527675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Акция «Подари добро»</a:t>
            </a:r>
            <a:endParaRPr lang="ru-RU" sz="2000" dirty="0"/>
          </a:p>
        </p:txBody>
      </p:sp>
      <p:pic>
        <p:nvPicPr>
          <p:cNvPr id="19458" name="Содержимое 3" descr="SAM_0406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857250"/>
            <a:ext cx="6807200" cy="5599113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3719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А после – танцы!</a:t>
            </a:r>
            <a:endParaRPr lang="ru-RU" sz="2000" dirty="0"/>
          </a:p>
        </p:txBody>
      </p:sp>
      <p:pic>
        <p:nvPicPr>
          <p:cNvPr id="20482" name="Содержимое 3" descr="SAM_041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46138" y="1143000"/>
            <a:ext cx="6461125" cy="5313363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196166" cy="146304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 smtClean="0"/>
              <a:t>Коллективно рисуем ладошки с веселыми, добрыми пальчиками</a:t>
            </a:r>
            <a:endParaRPr lang="ru-RU" sz="2000" dirty="0"/>
          </a:p>
        </p:txBody>
      </p:sp>
      <p:pic>
        <p:nvPicPr>
          <p:cNvPr id="21506" name="Содержимое 3" descr="SAM_01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500188"/>
            <a:ext cx="6429375" cy="4786312"/>
          </a:xfrm>
        </p:spPr>
      </p:pic>
    </p:spTree>
  </p:cSld>
  <p:clrMapOvr>
    <a:masterClrMapping/>
  </p:clrMapOvr>
  <p:transition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220</TotalTime>
  <Words>2</Words>
  <Application>Microsoft Office PowerPoint</Application>
  <PresentationFormat>Экран (4:3)</PresentationFormat>
  <Paragraphs>1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5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Trebuchet MS</vt:lpstr>
      <vt:lpstr>Wingdings 2</vt:lpstr>
      <vt:lpstr>Wingdings</vt:lpstr>
      <vt:lpstr>Calibri</vt:lpstr>
      <vt:lpstr>Изящная</vt:lpstr>
      <vt:lpstr>Изящная</vt:lpstr>
      <vt:lpstr>Изящная</vt:lpstr>
      <vt:lpstr>Изящная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психологии  в детском саду</dc:title>
  <dc:creator>USER</dc:creator>
  <cp:lastModifiedBy>1</cp:lastModifiedBy>
  <cp:revision>45</cp:revision>
  <dcterms:created xsi:type="dcterms:W3CDTF">2013-11-24T22:39:44Z</dcterms:created>
  <dcterms:modified xsi:type="dcterms:W3CDTF">2013-12-03T05:25:36Z</dcterms:modified>
</cp:coreProperties>
</file>