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74" r:id="rId3"/>
    <p:sldId id="271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9" autoAdjust="0"/>
    <p:restoredTop sz="94660"/>
  </p:normalViewPr>
  <p:slideViewPr>
    <p:cSldViewPr>
      <p:cViewPr>
        <p:scale>
          <a:sx n="41" d="100"/>
          <a:sy n="41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6BD39-D3EB-4EFF-88CE-D3D872922089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4F310-F0F5-4196-B01F-8872FD682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8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2AF5F7-9EE8-40D7-8FD6-2F3B3B1CE24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коллекция картинок\картинки клв\подложки для презентаций\cab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Горизонтальный свиток 5"/>
          <p:cNvSpPr/>
          <p:nvPr/>
        </p:nvSpPr>
        <p:spPr bwMode="auto">
          <a:xfrm>
            <a:off x="-316071" y="102344"/>
            <a:ext cx="5410200" cy="3886200"/>
          </a:xfrm>
          <a:prstGeom prst="horizontalScroll">
            <a:avLst>
              <a:gd name="adj" fmla="val 25000"/>
            </a:avLst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  <a:scene3d>
            <a:camera prst="isometricOffAxis1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Словарные слова</a:t>
            </a:r>
          </a:p>
          <a:p>
            <a:pPr eaLnBrk="0" hangingPunct="0">
              <a:defRPr/>
            </a:pP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класс</a:t>
            </a:r>
            <a:endParaRPr lang="ru-RU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3200" y="4648200"/>
            <a:ext cx="4781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51" name="Picture 2" descr="F:\коллекция картинок\Новая папка (2)\Аниме\FD0007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2165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F:\коллекция картинок\Новая папка (2)\Аниме\J0304853.WMF"/>
          <p:cNvPicPr>
            <a:picLocks noChangeAspect="1" noChangeArrowheads="1"/>
          </p:cNvPicPr>
          <p:nvPr/>
        </p:nvPicPr>
        <p:blipFill>
          <a:blip r:embed="rId5" cstate="print"/>
          <a:srcRect l="43956" b="25581"/>
          <a:stretch>
            <a:fillRect/>
          </a:stretch>
        </p:blipFill>
        <p:spPr bwMode="auto">
          <a:xfrm>
            <a:off x="7452320" y="4930775"/>
            <a:ext cx="136525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:\коллекция картинок\Новая папка (2)\Аниме\J0304853.WMF"/>
          <p:cNvPicPr>
            <a:picLocks noChangeAspect="1" noChangeArrowheads="1"/>
          </p:cNvPicPr>
          <p:nvPr/>
        </p:nvPicPr>
        <p:blipFill>
          <a:blip r:embed="rId5" cstate="print"/>
          <a:srcRect l="43956" b="25581"/>
          <a:stretch>
            <a:fillRect/>
          </a:stretch>
        </p:blipFill>
        <p:spPr bwMode="auto">
          <a:xfrm rot="16200000">
            <a:off x="6128136" y="5334782"/>
            <a:ext cx="1263228" cy="178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F:\коллекция картинок\Новая папка (2)\Аниме\J0304853.WMF"/>
          <p:cNvPicPr>
            <a:picLocks noChangeAspect="1" noChangeArrowheads="1"/>
          </p:cNvPicPr>
          <p:nvPr/>
        </p:nvPicPr>
        <p:blipFill>
          <a:blip r:embed="rId5" cstate="print"/>
          <a:srcRect l="43956" b="25581"/>
          <a:stretch>
            <a:fillRect/>
          </a:stretch>
        </p:blipFill>
        <p:spPr bwMode="auto">
          <a:xfrm rot="1337104">
            <a:off x="7811378" y="5327806"/>
            <a:ext cx="1246367" cy="175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ublic\Pictures\картинки в презентации\bird1-1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836712"/>
            <a:ext cx="3489920" cy="346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photo_2011_6_2_9_2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72"/>
            <a:ext cx="7581625" cy="68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12360" y="-5418"/>
            <a:ext cx="21602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Ь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</a:t>
            </a:r>
          </a:p>
          <a:p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0_36552_acb4a852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1" y="754381"/>
            <a:ext cx="9144000" cy="61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1436" y="507831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Воробьиха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12988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image_4e0866cd1ea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494116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/>
              <a:t>Воробьишка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8991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1\Desktop\vorobi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99572" cy="36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\Desktop\imgu8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0"/>
            <a:ext cx="5406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933056"/>
            <a:ext cx="3600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Владимир</a:t>
            </a:r>
          </a:p>
          <a:p>
            <a:r>
              <a:rPr lang="ru-RU" sz="4000" b="1" dirty="0" smtClean="0"/>
              <a:t>Воробьев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225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736" y="4372168"/>
            <a:ext cx="8198296" cy="1143000"/>
          </a:xfrm>
        </p:spPr>
        <p:txBody>
          <a:bodyPr/>
          <a:lstStyle/>
          <a:p>
            <a:r>
              <a:rPr lang="ru-RU" sz="7200" dirty="0" smtClean="0"/>
              <a:t>Берегите Птиц!!!</a:t>
            </a:r>
            <a:endParaRPr lang="ru-RU" sz="7200" dirty="0"/>
          </a:p>
        </p:txBody>
      </p:sp>
      <p:pic>
        <p:nvPicPr>
          <p:cNvPr id="8194" name="Picture 2" descr="C:\Users\1\Desktop\0_711d4_b63ac78d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667"/>
            <a:ext cx="5311209" cy="353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картинки в презентации\9937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45" y="0"/>
            <a:ext cx="9243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0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56984" cy="4653136"/>
          </a:xfrm>
        </p:spPr>
        <p:txBody>
          <a:bodyPr/>
          <a:lstStyle/>
          <a:p>
            <a:pPr algn="l"/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Отгадай загадки </a:t>
            </a:r>
            <a:b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        </a:t>
            </a:r>
            <a:r>
              <a:rPr lang="ru-RU" sz="5400" i="1" dirty="0" smtClean="0"/>
              <a:t>БАБЫ ЯГИ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2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160350" cy="5544616"/>
          </a:xfrm>
        </p:spPr>
        <p:txBody>
          <a:bodyPr/>
          <a:lstStyle/>
          <a:p>
            <a:pPr algn="l"/>
            <a:r>
              <a:rPr lang="ru-RU" dirty="0" smtClean="0"/>
              <a:t>Я весь день ловлю жуков,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Ем букашек, червяков.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Зимовать не улетаю,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 карнизом обитаю.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62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488832" cy="4248472"/>
          </a:xfrm>
        </p:spPr>
        <p:txBody>
          <a:bodyPr/>
          <a:lstStyle/>
          <a:p>
            <a:pPr algn="l"/>
            <a:r>
              <a:rPr lang="ru-RU" dirty="0" smtClean="0"/>
              <a:t>Птичка – невеличка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Ножки имеет,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 ходить не умеет.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6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992888" cy="5616624"/>
          </a:xfrm>
        </p:spPr>
        <p:txBody>
          <a:bodyPr/>
          <a:lstStyle/>
          <a:p>
            <a:pPr algn="l"/>
            <a:r>
              <a:rPr lang="ru-RU" dirty="0" smtClean="0"/>
              <a:t>Маленький мальчишка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сером </a:t>
            </a:r>
            <a:r>
              <a:rPr lang="ru-RU" dirty="0" err="1" smtClean="0"/>
              <a:t>армячишке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двору шныряет,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Крохи собирает.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8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47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929" y="548680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В…робей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0_1e2cc_bab02860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14330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Воробьи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6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picture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5409" cy="39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412704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Воробушек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412</TotalTime>
  <Words>37</Words>
  <Application>Microsoft Office PowerPoint</Application>
  <PresentationFormat>Экран (4:3)</PresentationFormat>
  <Paragraphs>24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Отгадай загадки                БАБЫ ЯГИ </vt:lpstr>
      <vt:lpstr>Я весь день ловлю жуков,  Ем букашек, червяков.  Зимовать не улетаю,  Под карнизом обитаю.</vt:lpstr>
      <vt:lpstr>Птичка – невеличка  Ножки имеет,  А ходить не умеет.  </vt:lpstr>
      <vt:lpstr>Маленький мальчишка  В сером армячишке.  По двору шныряет,  Крохи собирает.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Берегите Птиц!!!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кабинет 25</cp:lastModifiedBy>
  <cp:revision>53</cp:revision>
  <dcterms:modified xsi:type="dcterms:W3CDTF">2012-04-23T01:26:12Z</dcterms:modified>
</cp:coreProperties>
</file>