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56" r:id="rId3"/>
    <p:sldId id="259" r:id="rId4"/>
    <p:sldId id="258" r:id="rId5"/>
    <p:sldId id="260" r:id="rId6"/>
    <p:sldId id="257" r:id="rId7"/>
    <p:sldId id="262" r:id="rId8"/>
    <p:sldId id="261" r:id="rId9"/>
    <p:sldId id="264" r:id="rId10"/>
    <p:sldId id="270" r:id="rId11"/>
    <p:sldId id="266" r:id="rId12"/>
    <p:sldId id="263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5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3E014-0A35-4F5A-BFE4-37DAF1656A38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FFB8C0A-F8E6-4967-90B1-37FD05D92C6C}">
      <dgm:prSet custT="1"/>
      <dgm:spPr/>
      <dgm:t>
        <a:bodyPr/>
        <a:lstStyle/>
        <a:p>
          <a:pPr rtl="0"/>
          <a:r>
            <a: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1.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В предложении всегда выражается мысль, чувство.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4A315DA-DCDD-4FA3-BBFD-A5CA7D67FA4A}" type="parTrans" cxnId="{DDC2E227-FF3D-448D-B9F5-08A7628F325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A95945-3924-4F98-A00A-D125DDA15D34}" type="sibTrans" cxnId="{DDC2E227-FF3D-448D-B9F5-08A7628F325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E585A8-46CD-4D66-9E40-AD8C292DCCB0}" type="pres">
      <dgm:prSet presAssocID="{B663E014-0A35-4F5A-BFE4-37DAF1656A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7A897-1856-4615-9251-BCFA21941374}" type="pres">
      <dgm:prSet presAssocID="{EFFB8C0A-F8E6-4967-90B1-37FD05D92C6C}" presName="parentText" presStyleLbl="node1" presStyleIdx="0" presStyleCnt="1" custScaleY="71016" custLinFactY="1670" custLinFactNeighborX="29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14ABC5-F3EC-4595-80AF-5C5C827B68BA}" type="presOf" srcId="{B663E014-0A35-4F5A-BFE4-37DAF1656A38}" destId="{DEE585A8-46CD-4D66-9E40-AD8C292DCCB0}" srcOrd="0" destOrd="0" presId="urn:microsoft.com/office/officeart/2005/8/layout/vList2"/>
    <dgm:cxn modelId="{CBF5844C-1CCA-4F45-8949-46CF1A0E0F7A}" type="presOf" srcId="{EFFB8C0A-F8E6-4967-90B1-37FD05D92C6C}" destId="{6207A897-1856-4615-9251-BCFA21941374}" srcOrd="0" destOrd="0" presId="urn:microsoft.com/office/officeart/2005/8/layout/vList2"/>
    <dgm:cxn modelId="{DDC2E227-FF3D-448D-B9F5-08A7628F3258}" srcId="{B663E014-0A35-4F5A-BFE4-37DAF1656A38}" destId="{EFFB8C0A-F8E6-4967-90B1-37FD05D92C6C}" srcOrd="0" destOrd="0" parTransId="{C4A315DA-DCDD-4FA3-BBFD-A5CA7D67FA4A}" sibTransId="{30A95945-3924-4F98-A00A-D125DDA15D34}"/>
    <dgm:cxn modelId="{8279A3AC-54D4-4173-95AC-6E3144B7BD14}" type="presParOf" srcId="{DEE585A8-46CD-4D66-9E40-AD8C292DCCB0}" destId="{6207A897-1856-4615-9251-BCFA219413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3E014-0A35-4F5A-BFE4-37DAF1656A38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FFB8C0A-F8E6-4967-90B1-37FD05D92C6C}">
      <dgm:prSet custT="1"/>
      <dgm:spPr/>
      <dgm:t>
        <a:bodyPr/>
        <a:lstStyle/>
        <a:p>
          <a:pPr rtl="0"/>
          <a:r>
            <a: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Слова связывают между собой и располагают так, чтобы было понятно: 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о чём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что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мы хотим сказать.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4A315DA-DCDD-4FA3-BBFD-A5CA7D67FA4A}" type="parTrans" cxnId="{DDC2E227-FF3D-448D-B9F5-08A7628F325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A95945-3924-4F98-A00A-D125DDA15D34}" type="sibTrans" cxnId="{DDC2E227-FF3D-448D-B9F5-08A7628F325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E585A8-46CD-4D66-9E40-AD8C292DCCB0}" type="pres">
      <dgm:prSet presAssocID="{B663E014-0A35-4F5A-BFE4-37DAF1656A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7A897-1856-4615-9251-BCFA21941374}" type="pres">
      <dgm:prSet presAssocID="{EFFB8C0A-F8E6-4967-90B1-37FD05D92C6C}" presName="parentText" presStyleLbl="node1" presStyleIdx="0" presStyleCnt="1" custScaleY="398220" custLinFactNeighborY="-30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2029EB-BE60-44F8-AD66-51D5618720F0}" type="presOf" srcId="{EFFB8C0A-F8E6-4967-90B1-37FD05D92C6C}" destId="{6207A897-1856-4615-9251-BCFA21941374}" srcOrd="0" destOrd="0" presId="urn:microsoft.com/office/officeart/2005/8/layout/vList2"/>
    <dgm:cxn modelId="{DDC2E227-FF3D-448D-B9F5-08A7628F3258}" srcId="{B663E014-0A35-4F5A-BFE4-37DAF1656A38}" destId="{EFFB8C0A-F8E6-4967-90B1-37FD05D92C6C}" srcOrd="0" destOrd="0" parTransId="{C4A315DA-DCDD-4FA3-BBFD-A5CA7D67FA4A}" sibTransId="{30A95945-3924-4F98-A00A-D125DDA15D34}"/>
    <dgm:cxn modelId="{EB9AE827-1D9D-4243-B3BD-D19A404319F6}" type="presOf" srcId="{B663E014-0A35-4F5A-BFE4-37DAF1656A38}" destId="{DEE585A8-46CD-4D66-9E40-AD8C292DCCB0}" srcOrd="0" destOrd="0" presId="urn:microsoft.com/office/officeart/2005/8/layout/vList2"/>
    <dgm:cxn modelId="{5976358A-977F-4630-B3DF-C22FCFC285D2}" type="presParOf" srcId="{DEE585A8-46CD-4D66-9E40-AD8C292DCCB0}" destId="{6207A897-1856-4615-9251-BCFA219413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3E014-0A35-4F5A-BFE4-37DAF1656A38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FFB8C0A-F8E6-4967-90B1-37FD05D92C6C}">
      <dgm:prSet custT="1"/>
      <dgm:spPr/>
      <dgm:t>
        <a:bodyPr/>
        <a:lstStyle/>
        <a:p>
          <a:pPr rtl="0"/>
          <a:r>
            <a: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Предложение произносят с интонацией конца мысли.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4A315DA-DCDD-4FA3-BBFD-A5CA7D67FA4A}" type="parTrans" cxnId="{DDC2E227-FF3D-448D-B9F5-08A7628F325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A95945-3924-4F98-A00A-D125DDA15D34}" type="sibTrans" cxnId="{DDC2E227-FF3D-448D-B9F5-08A7628F325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E585A8-46CD-4D66-9E40-AD8C292DCCB0}" type="pres">
      <dgm:prSet presAssocID="{B663E014-0A35-4F5A-BFE4-37DAF1656A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7A897-1856-4615-9251-BCFA21941374}" type="pres">
      <dgm:prSet presAssocID="{EFFB8C0A-F8E6-4967-90B1-37FD05D92C6C}" presName="parentText" presStyleLbl="node1" presStyleIdx="0" presStyleCnt="1" custScaleY="71016" custLinFactY="100000" custLinFactNeighborX="-3459" custLinFactNeighborY="1311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CC0EB9-086D-4496-ADCB-838C9366B7DF}" type="presOf" srcId="{B663E014-0A35-4F5A-BFE4-37DAF1656A38}" destId="{DEE585A8-46CD-4D66-9E40-AD8C292DCCB0}" srcOrd="0" destOrd="0" presId="urn:microsoft.com/office/officeart/2005/8/layout/vList2"/>
    <dgm:cxn modelId="{30D31247-FF8A-4773-9B2E-DD9C607B6FAC}" type="presOf" srcId="{EFFB8C0A-F8E6-4967-90B1-37FD05D92C6C}" destId="{6207A897-1856-4615-9251-BCFA21941374}" srcOrd="0" destOrd="0" presId="urn:microsoft.com/office/officeart/2005/8/layout/vList2"/>
    <dgm:cxn modelId="{DDC2E227-FF3D-448D-B9F5-08A7628F3258}" srcId="{B663E014-0A35-4F5A-BFE4-37DAF1656A38}" destId="{EFFB8C0A-F8E6-4967-90B1-37FD05D92C6C}" srcOrd="0" destOrd="0" parTransId="{C4A315DA-DCDD-4FA3-BBFD-A5CA7D67FA4A}" sibTransId="{30A95945-3924-4F98-A00A-D125DDA15D34}"/>
    <dgm:cxn modelId="{2A9E06DF-689D-4B33-B025-4FA7C2490E3B}" type="presParOf" srcId="{DEE585A8-46CD-4D66-9E40-AD8C292DCCB0}" destId="{6207A897-1856-4615-9251-BCFA219413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63E014-0A35-4F5A-BFE4-37DAF1656A38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FFB8C0A-F8E6-4967-90B1-37FD05D92C6C}">
      <dgm:prSet custT="1"/>
      <dgm:spPr/>
      <dgm:t>
        <a:bodyPr/>
        <a:lstStyle/>
        <a:p>
          <a:pPr rtl="0"/>
          <a:r>
            <a: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При письме большой буквой обозначают 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начало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предложения, а точкой или другим знаком (! ?) – его 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конец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4A315DA-DCDD-4FA3-BBFD-A5CA7D67FA4A}" type="parTrans" cxnId="{DDC2E227-FF3D-448D-B9F5-08A7628F325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A95945-3924-4F98-A00A-D125DDA15D34}" type="sibTrans" cxnId="{DDC2E227-FF3D-448D-B9F5-08A7628F325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E585A8-46CD-4D66-9E40-AD8C292DCCB0}" type="pres">
      <dgm:prSet presAssocID="{B663E014-0A35-4F5A-BFE4-37DAF1656A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7A897-1856-4615-9251-BCFA21941374}" type="pres">
      <dgm:prSet presAssocID="{EFFB8C0A-F8E6-4967-90B1-37FD05D92C6C}" presName="parentText" presStyleLbl="node1" presStyleIdx="0" presStyleCnt="1" custScaleY="371526" custLinFactNeighborX="-840" custLinFactNeighborY="-2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387D6-6524-4D87-BEFC-D9C3B92B8ED7}" type="presOf" srcId="{B663E014-0A35-4F5A-BFE4-37DAF1656A38}" destId="{DEE585A8-46CD-4D66-9E40-AD8C292DCCB0}" srcOrd="0" destOrd="0" presId="urn:microsoft.com/office/officeart/2005/8/layout/vList2"/>
    <dgm:cxn modelId="{62580A33-671E-4679-A0AA-A4D4FEC0116E}" type="presOf" srcId="{EFFB8C0A-F8E6-4967-90B1-37FD05D92C6C}" destId="{6207A897-1856-4615-9251-BCFA21941374}" srcOrd="0" destOrd="0" presId="urn:microsoft.com/office/officeart/2005/8/layout/vList2"/>
    <dgm:cxn modelId="{DDC2E227-FF3D-448D-B9F5-08A7628F3258}" srcId="{B663E014-0A35-4F5A-BFE4-37DAF1656A38}" destId="{EFFB8C0A-F8E6-4967-90B1-37FD05D92C6C}" srcOrd="0" destOrd="0" parTransId="{C4A315DA-DCDD-4FA3-BBFD-A5CA7D67FA4A}" sibTransId="{30A95945-3924-4F98-A00A-D125DDA15D34}"/>
    <dgm:cxn modelId="{31C76299-F954-40D9-BAE7-8A4DCFEDE8AB}" type="presParOf" srcId="{DEE585A8-46CD-4D66-9E40-AD8C292DCCB0}" destId="{6207A897-1856-4615-9251-BCFA219413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07A897-1856-4615-9251-BCFA21941374}">
      <dsp:nvSpPr>
        <dsp:cNvPr id="0" name=""/>
        <dsp:cNvSpPr/>
      </dsp:nvSpPr>
      <dsp:spPr>
        <a:xfrm>
          <a:off x="0" y="31303"/>
          <a:ext cx="8568951" cy="8774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1.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В предложении всегда выражается мысль, чувство.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303"/>
        <a:ext cx="8568951" cy="8774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07A897-1856-4615-9251-BCFA21941374}">
      <dsp:nvSpPr>
        <dsp:cNvPr id="0" name=""/>
        <dsp:cNvSpPr/>
      </dsp:nvSpPr>
      <dsp:spPr>
        <a:xfrm>
          <a:off x="0" y="0"/>
          <a:ext cx="8568951" cy="14401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Слова связывают между собой и располагают так, чтобы было понятно: 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о чём 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что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мы хотим сказать.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568951" cy="14401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07A897-1856-4615-9251-BCFA21941374}">
      <dsp:nvSpPr>
        <dsp:cNvPr id="0" name=""/>
        <dsp:cNvSpPr/>
      </dsp:nvSpPr>
      <dsp:spPr>
        <a:xfrm>
          <a:off x="0" y="31303"/>
          <a:ext cx="8568951" cy="8774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Предложение произносят с интонацией конца мысли.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303"/>
        <a:ext cx="8568951" cy="87741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07A897-1856-4615-9251-BCFA21941374}">
      <dsp:nvSpPr>
        <dsp:cNvPr id="0" name=""/>
        <dsp:cNvSpPr/>
      </dsp:nvSpPr>
      <dsp:spPr>
        <a:xfrm>
          <a:off x="0" y="72007"/>
          <a:ext cx="8568951" cy="12810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При письме большой буквой обозначают 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начало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предложения, а точкой или другим знаком (! ?) – его 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конец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72007"/>
        <a:ext cx="8568951" cy="1281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A33CA-41B7-435B-BC06-87DEC3B13D8C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975E4-8F7D-46F1-B22D-864B3D356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75E4-8F7D-46F1-B22D-864B3D356C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75E4-8F7D-46F1-B22D-864B3D356CC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75E4-8F7D-46F1-B22D-864B3D356CC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75E4-8F7D-46F1-B22D-864B3D356CC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75E4-8F7D-46F1-B22D-864B3D356CC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75E4-8F7D-46F1-B22D-864B3D356CC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75E4-8F7D-46F1-B22D-864B3D356CC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75E4-8F7D-46F1-B22D-864B3D356CC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75E4-8F7D-46F1-B22D-864B3D356CC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75E4-8F7D-46F1-B22D-864B3D356CC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75E4-8F7D-46F1-B22D-864B3D356CC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75E4-8F7D-46F1-B22D-864B3D356CC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75E4-8F7D-46F1-B22D-864B3D356CC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75E4-8F7D-46F1-B22D-864B3D356CC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notesSlide" Target="../notesSlides/notesSlide12.xml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slideLayout" Target="../slideLayouts/slideLayout1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hyperlink" Target="http://rusmult.moy.su/board/2-1-0-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2276872"/>
            <a:ext cx="590465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мы строим предложения?» (4 урока)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48880"/>
            <a:ext cx="9144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Урок 1. </a:t>
            </a:r>
          </a:p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Предложение: его назначение и признаки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517232"/>
            <a:ext cx="3408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МОУ «Горнокнязевская НШДС»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Новикова Наталья Феликсовна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88640"/>
            <a:ext cx="867645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Предложение 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(«Выражаем мысли и чувства»)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12 уроков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Вместе с нами изучает русский язык 					мальчик-иностранец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556792"/>
            <a:ext cx="806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Он тоже придумал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Игоря предложение 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ПРЕЗЕНТАШКИ\Новая папка\иностране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671246" cy="15121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302488" y="1196752"/>
            <a:ext cx="841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Том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060848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Попробуй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прочитать его запись 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интонацией конца мысли.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099" y="3789040"/>
            <a:ext cx="8910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Гвоздь папа надо этот отдать.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23528" y="3933056"/>
            <a:ext cx="8429684" cy="644530"/>
            <a:chOff x="285720" y="1500174"/>
            <a:chExt cx="8429684" cy="644530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285720" y="1500174"/>
              <a:ext cx="842968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85720" y="2143116"/>
              <a:ext cx="842968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395536" y="5229200"/>
            <a:ext cx="8429684" cy="644530"/>
            <a:chOff x="285720" y="1500174"/>
            <a:chExt cx="8429684" cy="644530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285720" y="1500174"/>
              <a:ext cx="842968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85720" y="2143116"/>
              <a:ext cx="842968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вы понимаете подсказку художника?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ПРЕЗЕНТАШКИ\Новая папка\паровозик-сл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853" y="1196752"/>
            <a:ext cx="8406808" cy="1512168"/>
          </a:xfrm>
          <a:prstGeom prst="rect">
            <a:avLst/>
          </a:prstGeom>
          <a:noFill/>
        </p:spPr>
      </p:pic>
      <p:pic>
        <p:nvPicPr>
          <p:cNvPr id="3075" name="Picture 3" descr="F:\ПРЕЗЕНТАШКИ\Новая папка\паровозик-предложен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933056"/>
            <a:ext cx="8208912" cy="1843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2924944"/>
            <a:ext cx="1332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воздь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2924944"/>
            <a:ext cx="1086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папе.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2924944"/>
            <a:ext cx="100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надо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2924944"/>
            <a:ext cx="1313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отдать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2924944"/>
            <a:ext cx="1009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1340768"/>
          <a:ext cx="8568951" cy="9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40466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 мысли о предложении были нам и раньше знакомы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или мы открыли их на уроке?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323528" y="2492896"/>
          <a:ext cx="8568951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323528" y="4077072"/>
          <a:ext cx="8568951" cy="9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323528" y="5229200"/>
          <a:ext cx="8568951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Graphic spid="12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4346" y="332656"/>
            <a:ext cx="7071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(выбери одно упражнение и выполни его в тетради)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792088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ч.ется  * осень * последние * л.сточ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 * прощ.ются * со * своими д.рев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ями * они * тихо * ложатся * землю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96752"/>
            <a:ext cx="2104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Причитай слова.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492896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ли из этих слов составить предложения?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Чёрточками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покажи, где могут быть границы предложений.  В одно придётся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добавить слово. Какое? Зачем? Впиши его.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 предложения; показывай начало и конец каждой мысли, отмечай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орфограммы.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933056"/>
            <a:ext cx="797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Прочитай и определи, сколько в отрывке предложений. Как ты это узнаешь?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4509120"/>
            <a:ext cx="777686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Несколько дней лил холодный дождь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саду шумел мокрый ветер был конец ноября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5157192"/>
            <a:ext cx="7871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Прочитай отрывок ещё раз, показывая голосом конец каждой мысли.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Спиши предложения, обозначая их границы.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 словами второго предложения укажи, к какой группе каждое относится.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н.п.,  н.пр.,  н.д.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Подчеркни слово, которое останется. Какому слову оно помогает?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600000">
            <a:off x="683568" y="1052736"/>
            <a:ext cx="7584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Соловейчик М.С. Русский язык: К тайнам нашего языка: учебник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2 класса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Учреждений. В 2 ч. Ч.1 / М.С. Соловейчик,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Н.С.Кузьменко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7-е изд. – Смоленск: Ассоциация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век, 2012. – 160 с.: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600000">
            <a:off x="683568" y="2348880"/>
            <a:ext cx="7584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Соловейчик М.С.,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Кузьменко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Н.С. К тайнам нашего языка: методические рекомендации к учебнику и тетрадям-задачникам по русскому языку для 2 класса общеобразовательных учреждений: пособие для учителя / М.С. Соловейчик,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Н.С.Кузьменко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4-е изд. – Смоленск: Ассоциация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век, 2006. – 192с.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620688"/>
            <a:ext cx="409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Материалы, использованные для урока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600000">
            <a:off x="755576" y="3933056"/>
            <a:ext cx="758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Иллюстрации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Г.Огородникова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рассказу Н.Носова «Телефон»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rusmult.moy.su/board/2-1-0-2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867" y="2708920"/>
            <a:ext cx="9056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Выражаем мысли и чувства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7\Pictures\Н.Носов\img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1603" y="0"/>
            <a:ext cx="5242397" cy="2585878"/>
          </a:xfrm>
          <a:prstGeom prst="rect">
            <a:avLst/>
          </a:prstGeom>
          <a:noFill/>
        </p:spPr>
      </p:pic>
      <p:pic>
        <p:nvPicPr>
          <p:cNvPr id="1027" name="Picture 3" descr="C:\Users\Window7\Pictures\Н.Носов\img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9080"/>
            <a:ext cx="5322605" cy="27089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420888"/>
            <a:ext cx="4502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Посмотри на картинки.</a:t>
            </a:r>
          </a:p>
          <a:p>
            <a:pPr marL="457200" indent="-457200"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56992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Назови нарисованные предметы,  их количество, 	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			      признаки, действия.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7\Pictures\Н.Носов\img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1603" y="0"/>
            <a:ext cx="5242397" cy="2585878"/>
          </a:xfrm>
          <a:prstGeom prst="rect">
            <a:avLst/>
          </a:prstGeom>
          <a:noFill/>
        </p:spPr>
      </p:pic>
      <p:pic>
        <p:nvPicPr>
          <p:cNvPr id="1027" name="Picture 3" descr="C:\Users\Window7\Pictures\Н.Носов\img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9080"/>
            <a:ext cx="5322605" cy="27089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700808"/>
            <a:ext cx="3461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Закончи мысль 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запиши её.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3068960"/>
            <a:ext cx="8429684" cy="644530"/>
            <a:chOff x="285720" y="1500174"/>
            <a:chExt cx="8429684" cy="64453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285720" y="1500174"/>
              <a:ext cx="842968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85720" y="2143116"/>
              <a:ext cx="8429684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95536" y="3140968"/>
            <a:ext cx="8597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Два мальчика …						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3933056"/>
            <a:ext cx="3420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у вас записано?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5719" y="4581128"/>
            <a:ext cx="3788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вы им выразили?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643" y="2780928"/>
            <a:ext cx="8624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мы строим предложения?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717032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Прибегаю я к Мишке батюшки Мишка телефон ломает он из аппарата вытащил  батарею и уже трубку развинчивает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Window7\Pictures\Н.Носов\396a4d4ab19d5778af58d5a359a35c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88640"/>
            <a:ext cx="2592288" cy="33341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332656"/>
            <a:ext cx="6552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Прочитай отрывок из рассказа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Н. Носова «Телефон».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Определи, сколько здесь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предложений; после каждого ставь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1072" y="1484784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			</a:t>
            </a:r>
          </a:p>
          <a:p>
            <a:pPr algn="just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Прибегаю я к Мишке.</a:t>
            </a:r>
          </a:p>
          <a:p>
            <a:pPr algn="just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			Батюшки! 	Мишка телефон ломает. Он из аппарата вытащил  батарею и уже трубку развинчивает.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724128" y="3356992"/>
            <a:ext cx="39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99992" y="3933056"/>
            <a:ext cx="39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76056" y="3933056"/>
            <a:ext cx="39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460432" y="2708920"/>
            <a:ext cx="39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372200" y="3356992"/>
            <a:ext cx="39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79912" y="5157192"/>
            <a:ext cx="39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63888" y="3356992"/>
            <a:ext cx="39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Window7\Pictures\Н.Носов\img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59044" cy="3573016"/>
          </a:xfrm>
          <a:prstGeom prst="rect">
            <a:avLst/>
          </a:prstGeom>
          <a:noFill/>
        </p:spPr>
      </p:pic>
      <p:pic>
        <p:nvPicPr>
          <p:cNvPr id="1027" name="Picture 3" descr="C:\Users\Window7\Pictures\Н.Носов\0_503da_aee76c5f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6485" y="4941168"/>
            <a:ext cx="4707515" cy="1628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300192" y="620688"/>
            <a:ext cx="2563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Проверь свои наблюдения и узнай новое научное слово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836712"/>
            <a:ext cx="8568951" cy="57207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Работу голоса, его усиление, повышение и понижение учёные назвали научным словом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интонация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Предложение мы всегда произносим с какой-то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интонацией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этом в конце мы голосом показываем, что мысль закончена. Такую интонацию называют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интонацией конца предложения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(конца мысли)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Игорь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нашёл на полу гвоздь, протянул его маме и сказал: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4797152"/>
            <a:ext cx="17609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-Папа!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ПРЕЗЕНТАШКИ\Новая папка\малыш - Папа!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561" y="2276872"/>
            <a:ext cx="8132888" cy="24482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5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8"/>
</p:tagLst>
</file>

<file path=ppt/theme/theme1.xml><?xml version="1.0" encoding="utf-8"?>
<a:theme xmlns:a="http://schemas.openxmlformats.org/drawingml/2006/main" name="1 Повторение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Повторение 1</Template>
  <TotalTime>100</TotalTime>
  <Words>564</Words>
  <Application>Microsoft Office PowerPoint</Application>
  <PresentationFormat>Экран (4:3)</PresentationFormat>
  <Paragraphs>89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 Повторение 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Window7</dc:creator>
  <cp:lastModifiedBy>Window7</cp:lastModifiedBy>
  <cp:revision>12</cp:revision>
  <dcterms:created xsi:type="dcterms:W3CDTF">2012-11-18T19:55:36Z</dcterms:created>
  <dcterms:modified xsi:type="dcterms:W3CDTF">2012-11-19T20:54:34Z</dcterms:modified>
</cp:coreProperties>
</file>