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2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94C11-9355-4BF5-AB2E-3D93A692F5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01132-C784-4A64-AC20-591CBB73CB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C0733-14B0-4767-893A-F6DF4D9F13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2B522-1C92-4ED5-829B-BE7EFB5883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1F701-C8A8-40EB-905A-B481EDA480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A696B-E0A3-4E97-80AC-8DBB870E10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F6A75-530F-4407-AE31-31D0330F2A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A1F60-6DF7-4844-8A56-BCE444486A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8EE8C-B16F-4C8C-BDAB-6E911AB110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9965F-08D4-44D9-BB57-BABD60AB26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69B2D-A47E-48F3-AC93-7723731F78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19D2E83D-377E-465E-A322-49DA992646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57;&#1074;&#1103;&#1090;&#1099;&#1077;%20&#1087;&#1086;&#1082;&#1088;&#1086;&#1074;&#1080;&#1090;&#1077;&#1083;&#1080;\&#1057;&#1074;&#1103;&#1090;&#1099;&#1077;%20&#1087;&#1086;&#1082;&#1088;&#1086;&#1074;&#1080;&#1090;&#1077;&#1083;&#1080;\anthem.mp3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mg1.liveinternet.ru/images/foto/b/0/83/1380083/f_3429377.gif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9600" y="457200"/>
            <a:ext cx="7607082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Святые покровители</a:t>
            </a:r>
          </a:p>
          <a:p>
            <a:pPr algn="ctr" eaLnBrk="0" hangingPunct="0">
              <a:defRPr/>
            </a:pPr>
            <a:r>
              <a:rPr lang="ru-RU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Санкт-Петербурга</a:t>
            </a:r>
          </a:p>
        </p:txBody>
      </p:sp>
      <p:pic>
        <p:nvPicPr>
          <p:cNvPr id="2051" name="Picture 3" descr="http://img-fotki.yandex.ru/get/4303/e-redneva.1a/0_492dc_6f15394a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362200"/>
            <a:ext cx="56388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Святые покровители\1034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28600"/>
            <a:ext cx="58039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371600" y="4953000"/>
            <a:ext cx="6520247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Невская битва</a:t>
            </a:r>
          </a:p>
          <a:p>
            <a:pPr algn="ctr" eaLnBrk="0" hangingPunct="0">
              <a:defRPr/>
            </a:pPr>
            <a:r>
              <a:rPr lang="ru-RU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Ледовое побоище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Святые покровители\kramskoy_ksen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04800"/>
            <a:ext cx="3713163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52400" y="4343400"/>
            <a:ext cx="4751109" cy="230832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4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блаженная</a:t>
            </a:r>
          </a:p>
          <a:p>
            <a:pPr algn="ctr" eaLnBrk="0" hangingPunct="0">
              <a:defRPr/>
            </a:pPr>
            <a:r>
              <a:rPr lang="ru-RU" sz="4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Ксения</a:t>
            </a:r>
          </a:p>
          <a:p>
            <a:pPr algn="ctr" eaLnBrk="0" hangingPunct="0">
              <a:defRPr/>
            </a:pPr>
            <a:r>
              <a:rPr lang="ru-RU" sz="4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Петербургская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E:\Святые покровители\0_6645_1e0d617c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981200"/>
            <a:ext cx="5238750" cy="462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2" descr="E:\Святые покровители\113771.jpg"/>
          <p:cNvPicPr>
            <a:picLocks noChangeAspect="1" noChangeArrowheads="1"/>
          </p:cNvPicPr>
          <p:nvPr/>
        </p:nvPicPr>
        <p:blipFill>
          <a:blip r:embed="rId3" cstate="print"/>
          <a:srcRect r="2609" b="10838"/>
          <a:stretch>
            <a:fillRect/>
          </a:stretch>
        </p:blipFill>
        <p:spPr bwMode="auto">
          <a:xfrm>
            <a:off x="5334000" y="228600"/>
            <a:ext cx="33655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:\Святые покровители\_1_~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4343400" cy="552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191000" y="5105400"/>
            <a:ext cx="4709815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4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Иоанн</a:t>
            </a:r>
          </a:p>
          <a:p>
            <a:pPr algn="ctr" eaLnBrk="0" hangingPunct="0">
              <a:defRPr/>
            </a:pPr>
            <a:r>
              <a:rPr lang="ru-RU" sz="4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Кронштадский</a:t>
            </a:r>
            <a:endParaRPr lang="ru-RU" sz="4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user\Мои документы\Мои рисунки\0_1910c_a37b926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"/>
            <a:ext cx="6045200" cy="442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E:\Святые покровители\иоанн кронштадски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286000"/>
            <a:ext cx="353377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914400" y="4734342"/>
            <a:ext cx="4228785" cy="212365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4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Морской</a:t>
            </a:r>
          </a:p>
          <a:p>
            <a:pPr algn="ctr" eaLnBrk="0" hangingPunct="0">
              <a:defRPr/>
            </a:pPr>
            <a:r>
              <a:rPr lang="ru-RU" sz="4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Николаевский</a:t>
            </a:r>
          </a:p>
          <a:p>
            <a:pPr algn="ctr" eaLnBrk="0" hangingPunct="0">
              <a:defRPr/>
            </a:pPr>
            <a:r>
              <a:rPr lang="ru-RU" sz="4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собор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user\Мои документы\Мои рисунки\0_3be9c_d90c40f8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04800"/>
            <a:ext cx="5816600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C:\Documents and Settings\user\Мои документы\Мои рисунки\0_214f8_f8d873c1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027238"/>
            <a:ext cx="2971800" cy="447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191000" y="4572000"/>
            <a:ext cx="3968138" cy="212365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44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Иоанновский</a:t>
            </a:r>
            <a:endParaRPr lang="ru-RU" sz="4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ctr" eaLnBrk="0" hangingPunct="0">
              <a:defRPr/>
            </a:pPr>
            <a:r>
              <a:rPr lang="ru-RU" sz="4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женский</a:t>
            </a:r>
          </a:p>
          <a:p>
            <a:pPr algn="ctr" eaLnBrk="0" hangingPunct="0">
              <a:defRPr/>
            </a:pPr>
            <a:r>
              <a:rPr lang="ru-RU" sz="4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монастырь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Картинка 19 из 228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438400"/>
            <a:ext cx="6143625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2" descr="E:\Святые покровители\1219681837_icon_stp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285750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048000" y="228600"/>
            <a:ext cx="5946179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Казанская икона</a:t>
            </a:r>
          </a:p>
          <a:p>
            <a:pPr algn="ctr" eaLnBrk="0" hangingPunct="0">
              <a:defRPr/>
            </a:pPr>
            <a:r>
              <a:rPr lang="ru-RU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Божьей матери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артинка 23 из 231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57200"/>
            <a:ext cx="3886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4" descr="Картинка 38 из 231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819400"/>
            <a:ext cx="42291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029200" y="838200"/>
            <a:ext cx="3554178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4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Блокада</a:t>
            </a:r>
          </a:p>
          <a:p>
            <a:pPr algn="ctr" eaLnBrk="0" hangingPunct="0">
              <a:defRPr/>
            </a:pPr>
            <a:r>
              <a:rPr lang="ru-RU" sz="4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Ленинграда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1000" y="4495800"/>
            <a:ext cx="3711272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8.09.1941</a:t>
            </a:r>
          </a:p>
          <a:p>
            <a:pPr algn="ctr" eaLnBrk="0" hangingPunct="0">
              <a:defRPr/>
            </a:pPr>
            <a:r>
              <a:rPr lang="ru-RU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27.02.1944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304800"/>
            <a:ext cx="824668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Герб Санкт-Петербурга</a:t>
            </a:r>
          </a:p>
        </p:txBody>
      </p:sp>
      <p:pic>
        <p:nvPicPr>
          <p:cNvPr id="19459" name="Picture 2" descr="E:\Святые покровители\SetPi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00200"/>
            <a:ext cx="44767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 descr="E:\Святые покровители\гш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676400"/>
            <a:ext cx="22383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486400" y="4495800"/>
            <a:ext cx="2644122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Малый</a:t>
            </a:r>
          </a:p>
          <a:p>
            <a:pPr algn="ctr" eaLnBrk="0" hangingPunct="0">
              <a:defRPr/>
            </a:pPr>
            <a:r>
              <a:rPr lang="ru-RU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герб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E:\Святые покровители\sp%20fl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209800"/>
            <a:ext cx="6400800" cy="426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95400" y="304800"/>
            <a:ext cx="6428748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Флаг</a:t>
            </a:r>
          </a:p>
          <a:p>
            <a:pPr algn="ctr" eaLnBrk="0" hangingPunct="0">
              <a:defRPr/>
            </a:pPr>
            <a:r>
              <a:rPr lang="ru-RU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Санкт-Петербурга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а 9 из 84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762000"/>
            <a:ext cx="4419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410200" y="1524000"/>
            <a:ext cx="3090334" cy="3416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Город</a:t>
            </a:r>
          </a:p>
          <a:p>
            <a:pPr algn="ctr" eaLnBrk="0" hangingPunct="0">
              <a:defRPr/>
            </a:pPr>
            <a:r>
              <a:rPr lang="ru-RU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основан</a:t>
            </a:r>
          </a:p>
          <a:p>
            <a:pPr algn="ctr" eaLnBrk="0" hangingPunct="0">
              <a:defRPr/>
            </a:pPr>
            <a:r>
              <a:rPr lang="ru-RU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27 мая </a:t>
            </a:r>
          </a:p>
          <a:p>
            <a:pPr algn="ctr" eaLnBrk="0" hangingPunct="0">
              <a:defRPr/>
            </a:pPr>
            <a:r>
              <a:rPr lang="ru-RU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1703 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304800"/>
            <a:ext cx="838639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Гимн Санкт-Петербурга</a:t>
            </a:r>
          </a:p>
        </p:txBody>
      </p:sp>
      <p:pic>
        <p:nvPicPr>
          <p:cNvPr id="21507" name="Picture 2" descr="Картинка 4 из 857"/>
          <p:cNvPicPr>
            <a:picLocks noChangeAspect="1" noChangeArrowheads="1"/>
          </p:cNvPicPr>
          <p:nvPr/>
        </p:nvPicPr>
        <p:blipFill>
          <a:blip r:embed="rId3" cstate="print"/>
          <a:srcRect l="4256" t="3117" r="2129" b="1814"/>
          <a:stretch>
            <a:fillRect/>
          </a:stretch>
        </p:blipFill>
        <p:spPr bwMode="auto">
          <a:xfrm>
            <a:off x="609600" y="1600200"/>
            <a:ext cx="3352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Картинка 1 из 17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276600"/>
            <a:ext cx="38576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nthe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13716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0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1143000" y="0"/>
            <a:ext cx="7793038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800" b="1">
                <a:ea typeface="Times New Roman" pitchFamily="18" charset="0"/>
                <a:cs typeface="Arial" charset="0"/>
              </a:rPr>
              <a:t>Державный град, возвышайся над Невою,</a:t>
            </a:r>
            <a:br>
              <a:rPr lang="ru-RU" sz="2800" b="1">
                <a:ea typeface="Times New Roman" pitchFamily="18" charset="0"/>
                <a:cs typeface="Arial" charset="0"/>
              </a:rPr>
            </a:br>
            <a:r>
              <a:rPr lang="ru-RU" sz="2800" b="1">
                <a:ea typeface="Times New Roman" pitchFamily="18" charset="0"/>
                <a:cs typeface="Arial" charset="0"/>
              </a:rPr>
              <a:t>Как дивный храм, ты сердцам открыт!</a:t>
            </a:r>
            <a:br>
              <a:rPr lang="ru-RU" sz="2800" b="1">
                <a:ea typeface="Times New Roman" pitchFamily="18" charset="0"/>
                <a:cs typeface="Arial" charset="0"/>
              </a:rPr>
            </a:br>
            <a:r>
              <a:rPr lang="ru-RU" sz="2800" b="1">
                <a:ea typeface="Times New Roman" pitchFamily="18" charset="0"/>
                <a:cs typeface="Arial" charset="0"/>
              </a:rPr>
              <a:t>Сияй в веках красотой живою,</a:t>
            </a:r>
            <a:br>
              <a:rPr lang="ru-RU" sz="2800" b="1">
                <a:ea typeface="Times New Roman" pitchFamily="18" charset="0"/>
                <a:cs typeface="Arial" charset="0"/>
              </a:rPr>
            </a:br>
            <a:r>
              <a:rPr lang="ru-RU" sz="2800" b="1">
                <a:ea typeface="Times New Roman" pitchFamily="18" charset="0"/>
                <a:cs typeface="Arial" charset="0"/>
              </a:rPr>
              <a:t>Дыханье твое Медный всадник хранит.</a:t>
            </a:r>
            <a:br>
              <a:rPr lang="ru-RU" sz="2800" b="1">
                <a:ea typeface="Times New Roman" pitchFamily="18" charset="0"/>
                <a:cs typeface="Arial" charset="0"/>
              </a:rPr>
            </a:br>
            <a:r>
              <a:rPr lang="ru-RU" sz="2800" b="1">
                <a:ea typeface="Times New Roman" pitchFamily="18" charset="0"/>
                <a:cs typeface="Arial" charset="0"/>
              </a:rPr>
              <a:t/>
            </a:r>
            <a:br>
              <a:rPr lang="ru-RU" sz="2800" b="1">
                <a:ea typeface="Times New Roman" pitchFamily="18" charset="0"/>
                <a:cs typeface="Arial" charset="0"/>
              </a:rPr>
            </a:br>
            <a:r>
              <a:rPr lang="ru-RU" sz="2800" b="1">
                <a:ea typeface="Times New Roman" pitchFamily="18" charset="0"/>
                <a:cs typeface="Arial" charset="0"/>
              </a:rPr>
              <a:t>Несокрушим - ты смог в года лихие</a:t>
            </a:r>
            <a:br>
              <a:rPr lang="ru-RU" sz="2800" b="1">
                <a:ea typeface="Times New Roman" pitchFamily="18" charset="0"/>
                <a:cs typeface="Arial" charset="0"/>
              </a:rPr>
            </a:br>
            <a:r>
              <a:rPr lang="ru-RU" sz="2800" b="1">
                <a:ea typeface="Times New Roman" pitchFamily="18" charset="0"/>
                <a:cs typeface="Arial" charset="0"/>
              </a:rPr>
              <a:t>Преодолеть все бури и ветра!</a:t>
            </a:r>
            <a:br>
              <a:rPr lang="ru-RU" sz="2800" b="1">
                <a:ea typeface="Times New Roman" pitchFamily="18" charset="0"/>
                <a:cs typeface="Arial" charset="0"/>
              </a:rPr>
            </a:br>
            <a:r>
              <a:rPr lang="ru-RU" sz="2800" b="1">
                <a:ea typeface="Times New Roman" pitchFamily="18" charset="0"/>
                <a:cs typeface="Arial" charset="0"/>
              </a:rPr>
              <a:t>С морской душой,</a:t>
            </a:r>
            <a:br>
              <a:rPr lang="ru-RU" sz="2800" b="1">
                <a:ea typeface="Times New Roman" pitchFamily="18" charset="0"/>
                <a:cs typeface="Arial" charset="0"/>
              </a:rPr>
            </a:br>
            <a:r>
              <a:rPr lang="ru-RU" sz="2800" b="1">
                <a:ea typeface="Times New Roman" pitchFamily="18" charset="0"/>
                <a:cs typeface="Arial" charset="0"/>
              </a:rPr>
              <a:t>Бессмертен, как Россия,</a:t>
            </a:r>
            <a:br>
              <a:rPr lang="ru-RU" sz="2800" b="1">
                <a:ea typeface="Times New Roman" pitchFamily="18" charset="0"/>
                <a:cs typeface="Arial" charset="0"/>
              </a:rPr>
            </a:br>
            <a:r>
              <a:rPr lang="ru-RU" sz="2800" b="1">
                <a:ea typeface="Times New Roman" pitchFamily="18" charset="0"/>
                <a:cs typeface="Arial" charset="0"/>
              </a:rPr>
              <a:t>Плыви, фрегат, под парусом Петра!</a:t>
            </a:r>
            <a:br>
              <a:rPr lang="ru-RU" sz="2800" b="1">
                <a:ea typeface="Times New Roman" pitchFamily="18" charset="0"/>
                <a:cs typeface="Arial" charset="0"/>
              </a:rPr>
            </a:br>
            <a:r>
              <a:rPr lang="ru-RU" sz="2800" b="1">
                <a:ea typeface="Times New Roman" pitchFamily="18" charset="0"/>
                <a:cs typeface="Arial" charset="0"/>
              </a:rPr>
              <a:t/>
            </a:r>
            <a:br>
              <a:rPr lang="ru-RU" sz="2800" b="1">
                <a:ea typeface="Times New Roman" pitchFamily="18" charset="0"/>
                <a:cs typeface="Arial" charset="0"/>
              </a:rPr>
            </a:br>
            <a:r>
              <a:rPr lang="ru-RU" sz="2800" b="1">
                <a:ea typeface="Times New Roman" pitchFamily="18" charset="0"/>
                <a:cs typeface="Arial" charset="0"/>
              </a:rPr>
              <a:t>Санкт-Петербург, оставайся вечно молод!</a:t>
            </a:r>
            <a:br>
              <a:rPr lang="ru-RU" sz="2800" b="1">
                <a:ea typeface="Times New Roman" pitchFamily="18" charset="0"/>
                <a:cs typeface="Arial" charset="0"/>
              </a:rPr>
            </a:br>
            <a:r>
              <a:rPr lang="ru-RU" sz="2800" b="1">
                <a:ea typeface="Times New Roman" pitchFamily="18" charset="0"/>
                <a:cs typeface="Arial" charset="0"/>
              </a:rPr>
              <a:t>Грядущий день озарен тобой.</a:t>
            </a:r>
            <a:br>
              <a:rPr lang="ru-RU" sz="2800" b="1">
                <a:ea typeface="Times New Roman" pitchFamily="18" charset="0"/>
                <a:cs typeface="Arial" charset="0"/>
              </a:rPr>
            </a:br>
            <a:r>
              <a:rPr lang="ru-RU" sz="2800" b="1">
                <a:ea typeface="Times New Roman" pitchFamily="18" charset="0"/>
                <a:cs typeface="Arial" charset="0"/>
              </a:rPr>
              <a:t>Так расцветай, наш прекрасный город!</a:t>
            </a:r>
            <a:br>
              <a:rPr lang="ru-RU" sz="2800" b="1">
                <a:ea typeface="Times New Roman" pitchFamily="18" charset="0"/>
                <a:cs typeface="Arial" charset="0"/>
              </a:rPr>
            </a:br>
            <a:r>
              <a:rPr lang="ru-RU" sz="2800" b="1">
                <a:ea typeface="Times New Roman" pitchFamily="18" charset="0"/>
                <a:cs typeface="Arial" charset="0"/>
              </a:rPr>
              <a:t>Высокая честь - жить единой судьбой!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Мои документы\Мои рисунки\л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37385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883137" y="1143000"/>
            <a:ext cx="5260863" cy="415498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4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День</a:t>
            </a:r>
          </a:p>
          <a:p>
            <a:pPr algn="ctr" eaLnBrk="0" hangingPunct="0">
              <a:defRPr/>
            </a:pPr>
            <a:r>
              <a:rPr lang="ru-RU" sz="4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основания</a:t>
            </a:r>
          </a:p>
          <a:p>
            <a:pPr algn="ctr" eaLnBrk="0" hangingPunct="0">
              <a:defRPr/>
            </a:pPr>
            <a:r>
              <a:rPr lang="ru-RU" sz="4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Петропавловской</a:t>
            </a:r>
          </a:p>
          <a:p>
            <a:pPr algn="ctr" eaLnBrk="0" hangingPunct="0">
              <a:defRPr/>
            </a:pPr>
            <a:r>
              <a:rPr lang="ru-RU" sz="4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крепости</a:t>
            </a:r>
          </a:p>
          <a:p>
            <a:pPr algn="ctr" eaLnBrk="0" hangingPunct="0">
              <a:defRPr/>
            </a:pPr>
            <a:r>
              <a:rPr lang="ru-RU" sz="4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 Заячьем</a:t>
            </a:r>
          </a:p>
          <a:p>
            <a:pPr algn="ctr" eaLnBrk="0" hangingPunct="0">
              <a:defRPr/>
            </a:pPr>
            <a:r>
              <a:rPr lang="ru-RU" sz="4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острове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68435" y="5334000"/>
            <a:ext cx="4580934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Крепость</a:t>
            </a:r>
          </a:p>
          <a:p>
            <a:pPr algn="ctr" eaLnBrk="0" hangingPunct="0">
              <a:defRPr/>
            </a:pPr>
            <a:r>
              <a:rPr lang="ru-RU" sz="40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Санкт-Питербург</a:t>
            </a:r>
            <a:endParaRPr lang="ru-RU" sz="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57800" y="685800"/>
            <a:ext cx="3450496" cy="25853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Крепость</a:t>
            </a:r>
          </a:p>
          <a:p>
            <a:pPr algn="ctr" eaLnBrk="0" hangingPunct="0">
              <a:defRPr/>
            </a:pPr>
            <a:r>
              <a:rPr lang="ru-RU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Святого</a:t>
            </a:r>
          </a:p>
          <a:p>
            <a:pPr algn="ctr" eaLnBrk="0" hangingPunct="0">
              <a:defRPr/>
            </a:pPr>
            <a:r>
              <a:rPr lang="ru-RU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Петра</a:t>
            </a:r>
          </a:p>
        </p:txBody>
      </p:sp>
      <p:pic>
        <p:nvPicPr>
          <p:cNvPr id="5124" name="Picture 6" descr="C:\Documents and Settings\Лена\Рабочий стол\бю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60363"/>
            <a:ext cx="4495800" cy="547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а 19 из 34394"/>
          <p:cNvPicPr>
            <a:picLocks noChangeAspect="1" noChangeArrowheads="1"/>
          </p:cNvPicPr>
          <p:nvPr/>
        </p:nvPicPr>
        <p:blipFill>
          <a:blip r:embed="rId2" cstate="print"/>
          <a:srcRect r="1334" b="3999"/>
          <a:stretch>
            <a:fillRect/>
          </a:stretch>
        </p:blipFill>
        <p:spPr bwMode="auto">
          <a:xfrm>
            <a:off x="5867400" y="3124200"/>
            <a:ext cx="270192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4" descr="http://im6-tub.yandex.net/i?id=37648300-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04800"/>
            <a:ext cx="29527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886200" y="304800"/>
            <a:ext cx="4970207" cy="26776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4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Город</a:t>
            </a:r>
          </a:p>
          <a:p>
            <a:pPr algn="ctr" eaLnBrk="0" hangingPunct="0">
              <a:defRPr/>
            </a:pPr>
            <a:r>
              <a:rPr lang="ru-RU" sz="4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Санкт-Петербург</a:t>
            </a:r>
          </a:p>
          <a:p>
            <a:pPr algn="ctr" eaLnBrk="0" hangingPunct="0">
              <a:defRPr/>
            </a:pPr>
            <a:r>
              <a:rPr lang="ru-RU" sz="4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(</a:t>
            </a: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город Святого</a:t>
            </a:r>
          </a:p>
          <a:p>
            <a:pPr algn="ctr" eaLnBrk="0" hangingPunct="0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Петра)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9600" y="3505200"/>
            <a:ext cx="4919039" cy="255454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Петропавловская </a:t>
            </a:r>
          </a:p>
          <a:p>
            <a:pPr algn="ctr" eaLnBrk="0" hangingPunct="0">
              <a:defRPr/>
            </a:pPr>
            <a:r>
              <a:rPr lang="ru-RU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крепость</a:t>
            </a:r>
          </a:p>
          <a:p>
            <a:pPr algn="ctr" eaLnBrk="0" hangingPunct="0">
              <a:defRPr/>
            </a:pPr>
            <a:r>
              <a:rPr lang="ru-RU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(апостолы</a:t>
            </a:r>
          </a:p>
          <a:p>
            <a:pPr algn="ctr" eaLnBrk="0" hangingPunct="0">
              <a:defRPr/>
            </a:pPr>
            <a:r>
              <a:rPr lang="ru-RU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Пётр и Павел)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Святые покровители\8723a5be813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143000"/>
            <a:ext cx="6772275" cy="552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04800" y="228600"/>
            <a:ext cx="857831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Апостолы Пётр и Павел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Святые покровители\andr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1300" y="381000"/>
            <a:ext cx="457835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6" descr="http://gerb.bel.ru/pages/russia/flag/f_andreev_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200400"/>
            <a:ext cx="320040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600" y="228600"/>
            <a:ext cx="3684983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Апостол</a:t>
            </a:r>
          </a:p>
          <a:p>
            <a:pPr algn="ctr" eaLnBrk="0" hangingPunct="0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Андрей</a:t>
            </a:r>
          </a:p>
          <a:p>
            <a:pPr algn="ctr" eaLnBrk="0" hangingPunct="0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Первозванный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Святые покровители\ca8b5b8e1ee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304800"/>
            <a:ext cx="498157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11" descr="Картинка 3 из 3045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28600"/>
            <a:ext cx="2743200" cy="30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28600" y="4572000"/>
            <a:ext cx="3678891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Георгий</a:t>
            </a:r>
          </a:p>
          <a:p>
            <a:pPr algn="ctr" eaLnBrk="0" hangingPunct="0">
              <a:defRPr/>
            </a:pPr>
            <a:r>
              <a:rPr lang="ru-RU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Победоносец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Святые покровители\aleksandr-nevskiy-urij_pantuh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45720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1381" y="4114801"/>
            <a:ext cx="8481619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4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Князь</a:t>
            </a:r>
          </a:p>
          <a:p>
            <a:pPr algn="ctr" eaLnBrk="0" hangingPunct="0">
              <a:defRPr/>
            </a:pPr>
            <a:r>
              <a:rPr lang="ru-RU" sz="4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Александр Ярославович</a:t>
            </a:r>
          </a:p>
          <a:p>
            <a:pPr algn="ctr" eaLnBrk="0" hangingPunct="0">
              <a:defRPr/>
            </a:pPr>
            <a:r>
              <a:rPr lang="ru-RU" sz="4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Невский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</TotalTime>
  <Words>87</Words>
  <Application>Microsoft Office PowerPoint</Application>
  <PresentationFormat>Экран (4:3)</PresentationFormat>
  <Paragraphs>60</Paragraphs>
  <Slides>21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Герман</dc:creator>
  <cp:lastModifiedBy>Герман</cp:lastModifiedBy>
  <cp:revision>16</cp:revision>
  <cp:lastPrinted>1601-01-01T00:00:00Z</cp:lastPrinted>
  <dcterms:created xsi:type="dcterms:W3CDTF">1601-01-01T00:00:00Z</dcterms:created>
  <dcterms:modified xsi:type="dcterms:W3CDTF">2011-10-18T13:10:57Z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