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438400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dirty="0" smtClean="0"/>
              <a:t>Школа – это детская страна, где много света и тепла, где много счастья и добра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44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Чистописание</a:t>
            </a:r>
            <a:endParaRPr lang="ru-RU" dirty="0"/>
          </a:p>
        </p:txBody>
      </p:sp>
      <p:sp>
        <p:nvSpPr>
          <p:cNvPr id="6" name="Rectangle 5"/>
          <p:cNvSpPr/>
          <p:nvPr/>
        </p:nvSpPr>
        <p:spPr>
          <a:xfrm>
            <a:off x="1235194" y="2972529"/>
            <a:ext cx="13609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ПП</a:t>
            </a:r>
            <a:endParaRPr lang="en-US" sz="5400" b="1" cap="all" spc="0" dirty="0">
              <a:ln w="0"/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2800" y="2819400"/>
            <a:ext cx="13609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ТТ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10199" y="3657600"/>
            <a:ext cx="167640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ММ</a:t>
            </a:r>
            <a:endParaRPr lang="en-US" sz="5400" b="1" cap="all" spc="0" dirty="0">
              <a:ln w="0"/>
              <a:solidFill>
                <a:schemeClr val="accent5">
                  <a:lumMod val="40000"/>
                  <a:lumOff val="6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5042595"/>
            <a:ext cx="13609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НН</a:t>
            </a:r>
            <a:endParaRPr lang="en-US" sz="5400" b="1" cap="all" spc="0" dirty="0">
              <a:ln w="0"/>
              <a:solidFill>
                <a:schemeClr val="accent6">
                  <a:lumMod val="40000"/>
                  <a:lumOff val="6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86200" y="4580930"/>
            <a:ext cx="13609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СС</a:t>
            </a:r>
            <a:endParaRPr lang="en-US" sz="5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81800" y="5207186"/>
            <a:ext cx="13609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КК</a:t>
            </a:r>
            <a:endParaRPr lang="en-US" sz="5400" b="1" cap="all" spc="0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86600" y="2819400"/>
            <a:ext cx="136093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ЖЖ</a:t>
            </a:r>
            <a:endParaRPr lang="en-US" sz="5400" b="1" cap="all" spc="0" dirty="0">
              <a:ln w="0"/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190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Приставки</a:t>
            </a: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228600" y="2683565"/>
            <a:ext cx="86868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До-, о-, об-, обо-, от--, ото-, по-, под-, подо-, про-, со- пишутся с «О»</a:t>
            </a:r>
            <a:endParaRPr lang="ru-RU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4953000"/>
            <a:ext cx="8686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За-, на-, над-, пра- пишутся с «А»</a:t>
            </a:r>
            <a:endParaRPr lang="ru-RU" sz="40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50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250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Опора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3795688" y="3607158"/>
            <a:ext cx="185179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2000" b="1" u="sng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СС</a:t>
            </a:r>
            <a:endParaRPr lang="ru-RU" sz="12000" b="1" u="sng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6" name="Block Arc 5"/>
          <p:cNvSpPr/>
          <p:nvPr/>
        </p:nvSpPr>
        <p:spPr>
          <a:xfrm>
            <a:off x="3962400" y="3581400"/>
            <a:ext cx="1676400" cy="533400"/>
          </a:xfrm>
          <a:prstGeom prst="blockArc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19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7"/>
            <a:ext cx="2480733" cy="3450696"/>
          </a:xfrm>
        </p:spPr>
        <p:txBody>
          <a:bodyPr/>
          <a:lstStyle/>
          <a:p>
            <a:r>
              <a:rPr lang="ru-RU" dirty="0" smtClean="0"/>
              <a:t>Гра</a:t>
            </a:r>
            <a:r>
              <a:rPr lang="ru-RU" u="sng" dirty="0" smtClean="0"/>
              <a:t>мм</a:t>
            </a:r>
            <a:r>
              <a:rPr lang="ru-RU" dirty="0" smtClean="0"/>
              <a:t>,</a:t>
            </a:r>
          </a:p>
          <a:p>
            <a:r>
              <a:rPr lang="ru-RU" dirty="0" smtClean="0"/>
              <a:t>гра</a:t>
            </a:r>
            <a:r>
              <a:rPr lang="ru-RU" u="sng" dirty="0" smtClean="0"/>
              <a:t>мм</a:t>
            </a:r>
            <a:r>
              <a:rPr lang="ru-RU" dirty="0" smtClean="0"/>
              <a:t>атика, </a:t>
            </a:r>
          </a:p>
          <a:p>
            <a:r>
              <a:rPr lang="ru-RU" dirty="0" smtClean="0"/>
              <a:t>кро</a:t>
            </a:r>
            <a:r>
              <a:rPr lang="ru-RU" u="sng" dirty="0" smtClean="0"/>
              <a:t>сс</a:t>
            </a:r>
            <a:r>
              <a:rPr lang="ru-RU" dirty="0" smtClean="0"/>
              <a:t>ворд, </a:t>
            </a:r>
          </a:p>
          <a:p>
            <a:r>
              <a:rPr lang="ru-RU" dirty="0" smtClean="0"/>
              <a:t>програ</a:t>
            </a:r>
            <a:r>
              <a:rPr lang="ru-RU" u="sng" dirty="0" smtClean="0"/>
              <a:t>мм</a:t>
            </a:r>
            <a:r>
              <a:rPr lang="ru-RU" dirty="0" smtClean="0"/>
              <a:t>а, </a:t>
            </a:r>
          </a:p>
          <a:p>
            <a:r>
              <a:rPr lang="ru-RU" dirty="0" smtClean="0"/>
              <a:t>гри</a:t>
            </a:r>
            <a:r>
              <a:rPr lang="ru-RU" u="sng" dirty="0" smtClean="0"/>
              <a:t>пп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га</a:t>
            </a:r>
            <a:r>
              <a:rPr lang="ru-RU" u="sng" dirty="0" smtClean="0"/>
              <a:t>мм</a:t>
            </a:r>
            <a:r>
              <a:rPr lang="ru-RU" dirty="0" smtClean="0"/>
              <a:t>ы, </a:t>
            </a:r>
          </a:p>
          <a:p>
            <a:r>
              <a:rPr lang="ru-RU" dirty="0" smtClean="0"/>
              <a:t>ра</a:t>
            </a:r>
            <a:r>
              <a:rPr lang="ru-RU" u="sng" dirty="0" smtClean="0"/>
              <a:t>сс</a:t>
            </a:r>
            <a:r>
              <a:rPr lang="ru-RU" dirty="0" smtClean="0"/>
              <a:t>каз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Словарная работа</a:t>
            </a:r>
            <a:endParaRPr lang="ru-R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2819399"/>
            <a:ext cx="4343400" cy="296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87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3276600"/>
            <a:ext cx="4004733" cy="204893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Удвоенные согласные</a:t>
            </a:r>
          </a:p>
          <a:p>
            <a:pPr marL="457200" indent="-457200">
              <a:buAutoNum type="arabicPeriod"/>
            </a:pPr>
            <a:r>
              <a:rPr lang="ru-RU" dirty="0" smtClean="0"/>
              <a:t>Стык</a:t>
            </a:r>
          </a:p>
          <a:p>
            <a:pPr marL="457200" indent="-457200">
              <a:buAutoNum type="arabicPeriod"/>
            </a:pPr>
            <a:r>
              <a:rPr lang="ru-RU" dirty="0" smtClean="0"/>
              <a:t>Корень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Приставка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Опорные слова</a:t>
            </a:r>
            <a:endParaRPr lang="ru-RU" dirty="0"/>
          </a:p>
        </p:txBody>
      </p:sp>
      <p:pic>
        <p:nvPicPr>
          <p:cNvPr id="2050" name="Picture 2" descr="C:\Users\Дим-Дим\AppData\Local\Microsoft\Windows\Temporary Internet Files\Content.IE5\T2SB4CWD\MC9004457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971800"/>
            <a:ext cx="1295400" cy="2762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18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Кроссворд</a:t>
            </a:r>
            <a:endParaRPr lang="ru-RU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58" y="2667000"/>
            <a:ext cx="8136042" cy="3741000"/>
          </a:xfrm>
        </p:spPr>
      </p:pic>
    </p:spTree>
    <p:extLst>
      <p:ext uri="{BB962C8B-B14F-4D97-AF65-F5344CB8AC3E}">
        <p14:creationId xmlns:p14="http://schemas.microsoft.com/office/powerpoint/2010/main" val="1662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78</TotalTime>
  <Words>89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Школа – это детская страна, где много света и тепла, где много счастья и добра</vt:lpstr>
      <vt:lpstr>Чистописание</vt:lpstr>
      <vt:lpstr>Приставки</vt:lpstr>
      <vt:lpstr>Опора</vt:lpstr>
      <vt:lpstr>Словарная работа</vt:lpstr>
      <vt:lpstr>Опорные слова</vt:lpstr>
      <vt:lpstr>Кроссворд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– это детская страна, где много света и тепла, где много счастья и добра</dc:title>
  <dc:creator>Дим-Дим</dc:creator>
  <cp:lastModifiedBy>Дим-Дим</cp:lastModifiedBy>
  <cp:revision>8</cp:revision>
  <dcterms:created xsi:type="dcterms:W3CDTF">2006-08-16T00:00:00Z</dcterms:created>
  <dcterms:modified xsi:type="dcterms:W3CDTF">2012-11-11T10:34:24Z</dcterms:modified>
</cp:coreProperties>
</file>