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3058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parajita" pitchFamily="34" charset="0"/>
              </a:rPr>
              <a:t>Тема:</a:t>
            </a:r>
          </a:p>
          <a:p>
            <a:r>
              <a:rPr lang="ru-RU" sz="4000" u="sng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parajita" pitchFamily="34" charset="0"/>
              </a:rPr>
              <a:t>«Нулевое окончание имен существительных»</a:t>
            </a:r>
            <a:endParaRPr lang="ru-RU" sz="4000" u="sng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00010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/>
              <a:t>МОРО</a:t>
            </a:r>
            <a:r>
              <a:rPr lang="ru-RU" sz="6000" dirty="0" smtClean="0">
                <a:solidFill>
                  <a:srgbClr val="FF0000"/>
                </a:solidFill>
              </a:rPr>
              <a:t>З   </a:t>
            </a:r>
            <a:r>
              <a:rPr lang="ru-RU" sz="6000" dirty="0" smtClean="0"/>
              <a:t>Л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НИВОГО  ЗА </a:t>
            </a:r>
            <a:r>
              <a:rPr lang="ru-RU" sz="6000" dirty="0" smtClean="0"/>
              <a:t>НО</a:t>
            </a:r>
            <a:r>
              <a:rPr lang="ru-RU" sz="6000" dirty="0" smtClean="0">
                <a:solidFill>
                  <a:srgbClr val="FF0000"/>
                </a:solidFill>
              </a:rPr>
              <a:t>С</a:t>
            </a:r>
            <a:r>
              <a:rPr lang="ru-RU" sz="6000" dirty="0" smtClean="0"/>
              <a:t> ХВ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ТАЕТ</a:t>
            </a:r>
            <a:r>
              <a:rPr lang="ru-RU" sz="6000" dirty="0" smtClean="0"/>
              <a:t>,  А  </a:t>
            </a:r>
            <a:r>
              <a:rPr lang="ru-RU" sz="6000" dirty="0" smtClean="0"/>
              <a:t>ПЕРЕД ПРОВОРНЫМ </a:t>
            </a:r>
            <a:r>
              <a:rPr lang="ru-RU" sz="6000" dirty="0" smtClean="0"/>
              <a:t>  ША</a:t>
            </a:r>
            <a:r>
              <a:rPr lang="ru-RU" sz="6000" dirty="0" smtClean="0">
                <a:solidFill>
                  <a:srgbClr val="FF0000"/>
                </a:solidFill>
              </a:rPr>
              <a:t>П</a:t>
            </a:r>
            <a:r>
              <a:rPr lang="ru-RU" sz="6000" dirty="0" smtClean="0"/>
              <a:t>КУ </a:t>
            </a:r>
            <a:r>
              <a:rPr lang="ru-RU" sz="6000" dirty="0" smtClean="0"/>
              <a:t>СНИМАЕТ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4 конкурс:</a:t>
            </a:r>
            <a:br>
              <a:rPr lang="ru-RU" sz="6000" dirty="0" smtClean="0"/>
            </a:br>
            <a:r>
              <a:rPr lang="ru-RU" sz="6000" u="sng" dirty="0" smtClean="0">
                <a:solidFill>
                  <a:srgbClr val="FF0000"/>
                </a:solidFill>
              </a:rPr>
              <a:t>«Найди словечко»</a:t>
            </a:r>
            <a:endParaRPr lang="ru-RU" sz="6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nna\Downloads\krimov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453198" cy="52980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357166"/>
            <a:ext cx="7244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Николай Петрович </a:t>
            </a:r>
            <a:r>
              <a:rPr lang="ru-RU" sz="3600" dirty="0" smtClean="0"/>
              <a:t>Крымов «Осень»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57430"/>
            <a:ext cx="92869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 конкурс: </a:t>
            </a:r>
            <a:br>
              <a:rPr lang="ru-RU" dirty="0" smtClean="0"/>
            </a:br>
            <a:r>
              <a:rPr lang="ru-RU" sz="6700" u="sng" dirty="0" smtClean="0">
                <a:solidFill>
                  <a:srgbClr val="FF0000"/>
                </a:solidFill>
              </a:rPr>
              <a:t>«Собери слово»</a:t>
            </a:r>
            <a:br>
              <a:rPr lang="ru-RU" sz="6700" u="sng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Корень мой находится в «цене»,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«очерке» найди приставку мне,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Суффикс мой в «тетрадке» все встречали, 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Вся же – в дневнике я и в журнале.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 конкурс:</a:t>
            </a:r>
            <a:br>
              <a:rPr lang="ru-RU" dirty="0" smtClean="0"/>
            </a:br>
            <a:r>
              <a:rPr lang="ru-RU" u="sng" dirty="0" smtClean="0">
                <a:solidFill>
                  <a:srgbClr val="FF0000"/>
                </a:solidFill>
              </a:rPr>
              <a:t>«Расставь правильно предложения»</a:t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i="1" dirty="0" smtClean="0"/>
              <a:t> </a:t>
            </a:r>
            <a:r>
              <a:rPr lang="ru-RU" i="1" dirty="0" smtClean="0"/>
              <a:t>Лес утонул в красках осени. </a:t>
            </a:r>
            <a:r>
              <a:rPr lang="ru-RU" i="1" dirty="0" smtClean="0"/>
              <a:t>Пришла  пора  листопада</a:t>
            </a:r>
            <a:r>
              <a:rPr lang="ru-RU" dirty="0" smtClean="0"/>
              <a:t>. </a:t>
            </a:r>
            <a:r>
              <a:rPr lang="ru-RU" i="1" dirty="0" smtClean="0"/>
              <a:t>Но в этом никак нельзя винить осень.</a:t>
            </a:r>
            <a:r>
              <a:rPr lang="ru-RU" i="1" dirty="0" smtClean="0"/>
              <a:t> Это - природа, и с этим ничего нельзя сделать.</a:t>
            </a:r>
            <a:r>
              <a:rPr lang="ru-RU" dirty="0" smtClean="0"/>
              <a:t> А на душе стало грустно и печально</a:t>
            </a:r>
            <a:r>
              <a:rPr lang="ru-RU" i="1" dirty="0" smtClean="0"/>
              <a:t>.</a:t>
            </a:r>
            <a:r>
              <a:rPr lang="ru-RU" i="1" dirty="0" smtClean="0"/>
              <a:t> 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Пришла  пора  листопада. Лес утонул в красках осени. А на душе стало грустно и печально. Но в этом никак нельзя винить осень. Это - природа, и с этим ничего нельзя </a:t>
            </a:r>
            <a:r>
              <a:rPr lang="ru-RU" sz="4000" i="1" dirty="0" smtClean="0"/>
              <a:t>сделать.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9297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   7 конкурс:</a:t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u="sng" dirty="0" smtClean="0">
                <a:solidFill>
                  <a:srgbClr val="FF0000"/>
                </a:solidFill>
              </a:rPr>
              <a:t>«Найди лишнее слово»</a:t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«Знатоки»:</a:t>
            </a:r>
            <a:r>
              <a:rPr lang="ru-RU" u="sng" dirty="0" smtClean="0"/>
              <a:t> </a:t>
            </a:r>
            <a:r>
              <a:rPr lang="ru-RU" dirty="0" smtClean="0"/>
              <a:t>самолет, экипаж, вертолет</a:t>
            </a:r>
            <a:br>
              <a:rPr lang="ru-RU" dirty="0" smtClean="0"/>
            </a:br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«Мастера»: </a:t>
            </a:r>
            <a:r>
              <a:rPr lang="ru-RU" dirty="0" smtClean="0"/>
              <a:t>заморосил, морозный,                                        морозить</a:t>
            </a:r>
            <a:br>
              <a:rPr lang="ru-RU" dirty="0" smtClean="0"/>
            </a:br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«Эрудиты»: </a:t>
            </a:r>
            <a:r>
              <a:rPr lang="ru-RU" dirty="0" smtClean="0"/>
              <a:t>ложка, чашка, крошка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Молодцы!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«</a:t>
            </a:r>
            <a:r>
              <a:rPr lang="ru-RU" sz="6600" dirty="0" err="1" smtClean="0"/>
              <a:t>Дру_</a:t>
            </a:r>
            <a:r>
              <a:rPr lang="ru-RU" sz="6600" dirty="0" smtClean="0"/>
              <a:t>  за </a:t>
            </a:r>
            <a:r>
              <a:rPr lang="ru-RU" sz="6600" dirty="0" err="1" smtClean="0"/>
              <a:t>дру_ку</a:t>
            </a:r>
            <a:r>
              <a:rPr lang="ru-RU" sz="6600" dirty="0" smtClean="0"/>
              <a:t> стой и </a:t>
            </a:r>
            <a:r>
              <a:rPr lang="ru-RU" sz="6600" dirty="0" err="1" smtClean="0"/>
              <a:t>выйграешь</a:t>
            </a:r>
            <a:r>
              <a:rPr lang="ru-RU" sz="6600" dirty="0" smtClean="0"/>
              <a:t> бой!»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42910" y="1714488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«Дру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 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 дру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 стой и </a:t>
            </a:r>
            <a:r>
              <a:rPr kumimoji="0" lang="ru-RU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выйграешь</a:t>
            </a: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бой!»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643446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1. </a:t>
            </a:r>
            <a:r>
              <a:rPr lang="ru-RU" sz="7200" u="sng" dirty="0" smtClean="0">
                <a:solidFill>
                  <a:schemeClr val="tx1"/>
                </a:solidFill>
              </a:rPr>
              <a:t>ЗНАТОКИ</a:t>
            </a:r>
            <a:br>
              <a:rPr lang="ru-RU" sz="7200" u="sng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2. </a:t>
            </a:r>
            <a:r>
              <a:rPr lang="ru-RU" sz="7200" u="sng" dirty="0" smtClean="0">
                <a:solidFill>
                  <a:schemeClr val="tx1"/>
                </a:solidFill>
              </a:rPr>
              <a:t>МАСТЕРА</a:t>
            </a:r>
            <a:br>
              <a:rPr lang="ru-RU" sz="7200" u="sng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3. </a:t>
            </a:r>
            <a:r>
              <a:rPr lang="ru-RU" sz="7200" u="sng" dirty="0" smtClean="0">
                <a:solidFill>
                  <a:schemeClr val="tx1"/>
                </a:solidFill>
              </a:rPr>
              <a:t>ЭРУДИТЫ</a:t>
            </a:r>
            <a:endParaRPr lang="ru-RU" sz="72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1 конкурс:</a:t>
            </a:r>
            <a:br>
              <a:rPr lang="ru-RU" sz="6000" dirty="0" smtClean="0"/>
            </a:br>
            <a:r>
              <a:rPr lang="ru-RU" sz="6000" u="sng" dirty="0" smtClean="0">
                <a:solidFill>
                  <a:srgbClr val="FF0000"/>
                </a:solidFill>
              </a:rPr>
              <a:t>«Интеллектуальная разминка»</a:t>
            </a:r>
            <a:endParaRPr lang="ru-RU" sz="6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2 конкурс:</a:t>
            </a:r>
            <a:br>
              <a:rPr lang="ru-RU" sz="6000" dirty="0" smtClean="0"/>
            </a:br>
            <a:r>
              <a:rPr lang="ru-RU" sz="6000" u="sng" dirty="0" smtClean="0">
                <a:solidFill>
                  <a:srgbClr val="FF0000"/>
                </a:solidFill>
              </a:rPr>
              <a:t>«Капитанов»</a:t>
            </a:r>
            <a:endParaRPr lang="ru-RU" sz="6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71625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u="sng" dirty="0" smtClean="0">
                <a:solidFill>
                  <a:srgbClr val="FF0000"/>
                </a:solidFill>
              </a:rPr>
              <a:t>Нулевое окончание:</a:t>
            </a:r>
            <a:br>
              <a:rPr lang="ru-RU" sz="4800" u="sng" dirty="0" smtClean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ДРУГ 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335756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3 конкурс:</a:t>
            </a:r>
            <a:br>
              <a:rPr lang="ru-RU" sz="6000" dirty="0" smtClean="0"/>
            </a:br>
            <a:r>
              <a:rPr lang="ru-RU" sz="6000" u="sng" dirty="0" smtClean="0">
                <a:solidFill>
                  <a:srgbClr val="FF0000"/>
                </a:solidFill>
              </a:rPr>
              <a:t>«Самый внимательный»</a:t>
            </a:r>
            <a:endParaRPr lang="ru-RU" sz="6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М_РО_     Л_НИВОГО   ЗА НО_    ХВ_ТАЕТ, А ПЕРЕД ПРОВОРНЫМ  ША_КУ СНИМАЕТ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86</Words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«Дру_  за дру_ку стой и выйграешь бой!»</vt:lpstr>
      <vt:lpstr>Слайд 3</vt:lpstr>
      <vt:lpstr>Слайд 4</vt:lpstr>
      <vt:lpstr>1 конкурс: «Интеллектуальная разминка»</vt:lpstr>
      <vt:lpstr>2 конкурс: «Капитанов»</vt:lpstr>
      <vt:lpstr> Нулевое окончание:    ДРУГ </vt:lpstr>
      <vt:lpstr>3 конкурс: «Самый внимательный»</vt:lpstr>
      <vt:lpstr>М_РО_     Л_НИВОГО   ЗА НО_    ХВ_ТАЕТ, А ПЕРЕД ПРОВОРНЫМ  ША_КУ СНИМАЕТ</vt:lpstr>
      <vt:lpstr>Слайд 10</vt:lpstr>
      <vt:lpstr>4 конкурс: «Найди словечко»</vt:lpstr>
      <vt:lpstr>Слайд 12</vt:lpstr>
      <vt:lpstr>ФИЗКУЛЬТМИНУТКА</vt:lpstr>
      <vt:lpstr>5 конкурс:  «Собери слово»   Корень мой находится в «цене», В «очерке» найди приставку мне,  Суффикс мой в «тетрадке» все встречали,  Вся же – в дневнике я и в журнале.  </vt:lpstr>
      <vt:lpstr>6 конкурс: «Расставь правильно предложения»  Лес утонул в красках осени. Пришла  пора  листопада. Но в этом никак нельзя винить осень. Это - природа, и с этим ничего нельзя сделать. А на душе стало грустно и печально. </vt:lpstr>
      <vt:lpstr>Слайд 16</vt:lpstr>
      <vt:lpstr>                        7 конкурс:            «Найди лишнее слово»  «Знатоки»: самолет, экипаж, вертолет «Мастера»: заморосил, морозный,                                        морозить «Эрудиты»: ложка, чашка, крошка 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Anna</cp:lastModifiedBy>
  <cp:revision>6</cp:revision>
  <dcterms:created xsi:type="dcterms:W3CDTF">2012-11-14T13:57:53Z</dcterms:created>
  <dcterms:modified xsi:type="dcterms:W3CDTF">2012-11-14T14:59:50Z</dcterms:modified>
</cp:coreProperties>
</file>