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61" r:id="rId3"/>
    <p:sldId id="260" r:id="rId4"/>
    <p:sldId id="257" r:id="rId5"/>
    <p:sldId id="262" r:id="rId6"/>
    <p:sldId id="264" r:id="rId7"/>
    <p:sldId id="265" r:id="rId8"/>
    <p:sldId id="267" r:id="rId9"/>
    <p:sldId id="258" r:id="rId10"/>
    <p:sldId id="268" r:id="rId11"/>
    <p:sldId id="271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D460A-079F-4ADE-870E-B502D6D9C63E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6B097-1D98-457E-9146-C1B8C2680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Исаак Ильич Левитан «Золотая осень»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6B097-1D98-457E-9146-C1B8C26803C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Исаак Ильич Левитан «Золотая осень»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6B097-1D98-457E-9146-C1B8C26803C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Исаак Ильич Левитан «Золотая осень»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6B097-1D98-457E-9146-C1B8C26803C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B4D6-F379-4BF0-8E97-1E28E9DC5BAC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FEADE-8A61-4007-82C0-61BF4991D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B4D6-F379-4BF0-8E97-1E28E9DC5BAC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FEADE-8A61-4007-82C0-61BF4991D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B4D6-F379-4BF0-8E97-1E28E9DC5BAC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FEADE-8A61-4007-82C0-61BF4991D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B4D6-F379-4BF0-8E97-1E28E9DC5BAC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FEADE-8A61-4007-82C0-61BF4991D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B4D6-F379-4BF0-8E97-1E28E9DC5BAC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FEADE-8A61-4007-82C0-61BF4991D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B4D6-F379-4BF0-8E97-1E28E9DC5BAC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FEADE-8A61-4007-82C0-61BF4991D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B4D6-F379-4BF0-8E97-1E28E9DC5BAC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FEADE-8A61-4007-82C0-61BF4991D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B4D6-F379-4BF0-8E97-1E28E9DC5BAC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FEADE-8A61-4007-82C0-61BF4991D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B4D6-F379-4BF0-8E97-1E28E9DC5BAC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FEADE-8A61-4007-82C0-61BF4991D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B4D6-F379-4BF0-8E97-1E28E9DC5BAC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FEADE-8A61-4007-82C0-61BF4991D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B4D6-F379-4BF0-8E97-1E28E9DC5BAC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FEADE-8A61-4007-82C0-61BF4991D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9B4D6-F379-4BF0-8E97-1E28E9DC5BAC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FEADE-8A61-4007-82C0-61BF4991D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www.art-paysage.ru/files/kraskiosni-La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85918" y="214290"/>
            <a:ext cx="62151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Пришла без красок и без кисти</a:t>
            </a:r>
            <a:br>
              <a:rPr lang="ru-RU" sz="3200" b="1" i="1" dirty="0" smtClean="0"/>
            </a:br>
            <a:r>
              <a:rPr lang="ru-RU" sz="3200" b="1" i="1" dirty="0" smtClean="0"/>
              <a:t>И перекрасила все листья.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D:\Мои документы\Мои рисунки\Картины\Природа (166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357166"/>
            <a:ext cx="85011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Сп</a:t>
            </a:r>
            <a:r>
              <a:rPr lang="ru-RU" sz="3600" b="1" dirty="0" smtClean="0">
                <a:solidFill>
                  <a:srgbClr val="FFC000"/>
                </a:solidFill>
              </a:rPr>
              <a:t>о</a:t>
            </a:r>
            <a:r>
              <a:rPr lang="ru-RU" sz="3600" dirty="0" smtClean="0">
                <a:solidFill>
                  <a:schemeClr val="bg1"/>
                </a:solidFill>
              </a:rPr>
              <a:t>койно т</a:t>
            </a:r>
            <a:r>
              <a:rPr lang="ru-RU" sz="3600" b="1" dirty="0" smtClean="0">
                <a:solidFill>
                  <a:srgbClr val="FFC000"/>
                </a:solidFill>
              </a:rPr>
              <a:t>е</a:t>
            </a:r>
            <a:r>
              <a:rPr lang="ru-RU" sz="3600" dirty="0" smtClean="0">
                <a:solidFill>
                  <a:schemeClr val="bg1"/>
                </a:solidFill>
              </a:rPr>
              <a:t>чёт, уд</a:t>
            </a:r>
            <a:r>
              <a:rPr lang="ru-RU" sz="3600" b="1" dirty="0" smtClean="0">
                <a:solidFill>
                  <a:srgbClr val="FFC000"/>
                </a:solidFill>
              </a:rPr>
              <a:t>а</a:t>
            </a:r>
            <a:r>
              <a:rPr lang="ru-RU" sz="3600" dirty="0" smtClean="0">
                <a:solidFill>
                  <a:schemeClr val="bg1"/>
                </a:solidFill>
              </a:rPr>
              <a:t>ляется, ре</a:t>
            </a:r>
            <a:r>
              <a:rPr lang="ru-RU" sz="3600" b="1" dirty="0" smtClean="0">
                <a:solidFill>
                  <a:srgbClr val="FFC000"/>
                </a:solidFill>
              </a:rPr>
              <a:t>з</a:t>
            </a:r>
            <a:r>
              <a:rPr lang="ru-RU" sz="3600" dirty="0" smtClean="0">
                <a:solidFill>
                  <a:schemeClr val="bg1"/>
                </a:solidFill>
              </a:rPr>
              <a:t>ко, </a:t>
            </a:r>
            <a:r>
              <a:rPr lang="ru-RU" sz="3600" dirty="0" smtClean="0">
                <a:solidFill>
                  <a:srgbClr val="FFC000"/>
                </a:solidFill>
              </a:rPr>
              <a:t>влево</a:t>
            </a:r>
            <a:r>
              <a:rPr lang="ru-RU" sz="3600" dirty="0" smtClean="0">
                <a:solidFill>
                  <a:schemeClr val="bg1"/>
                </a:solidFill>
              </a:rPr>
              <a:t>, отр</a:t>
            </a:r>
            <a:r>
              <a:rPr lang="ru-RU" sz="3600" b="1" dirty="0" smtClean="0">
                <a:solidFill>
                  <a:srgbClr val="FFC000"/>
                </a:solidFill>
              </a:rPr>
              <a:t>а</a:t>
            </a:r>
            <a:r>
              <a:rPr lang="ru-RU" sz="3600" dirty="0" smtClean="0">
                <a:solidFill>
                  <a:schemeClr val="bg1"/>
                </a:solidFill>
              </a:rPr>
              <a:t>жаются, пр</a:t>
            </a:r>
            <a:r>
              <a:rPr lang="ru-RU" sz="3600" b="1" dirty="0" smtClean="0">
                <a:solidFill>
                  <a:srgbClr val="FFC000"/>
                </a:solidFill>
              </a:rPr>
              <a:t>и</a:t>
            </a:r>
            <a:r>
              <a:rPr lang="ru-RU" sz="3600" dirty="0" smtClean="0">
                <a:solidFill>
                  <a:schemeClr val="bg1"/>
                </a:solidFill>
              </a:rPr>
              <a:t>брежные, ре</a:t>
            </a:r>
            <a:r>
              <a:rPr lang="ru-RU" sz="3600" b="1" dirty="0" smtClean="0">
                <a:solidFill>
                  <a:srgbClr val="FFC000"/>
                </a:solidFill>
              </a:rPr>
              <a:t>чк</a:t>
            </a:r>
            <a:r>
              <a:rPr lang="ru-RU" sz="3600" dirty="0" smtClean="0">
                <a:solidFill>
                  <a:schemeClr val="bg1"/>
                </a:solidFill>
              </a:rPr>
              <a:t>а, </a:t>
            </a:r>
            <a:r>
              <a:rPr lang="ru-RU" sz="3600" b="1" dirty="0" smtClean="0">
                <a:solidFill>
                  <a:srgbClr val="FFC000"/>
                </a:solidFill>
              </a:rPr>
              <a:t>по</a:t>
            </a:r>
            <a:r>
              <a:rPr lang="ru-RU" sz="3600" dirty="0" smtClean="0">
                <a:solidFill>
                  <a:schemeClr val="bg1"/>
                </a:solidFill>
              </a:rPr>
              <a:t>буревшая, </a:t>
            </a:r>
            <a:r>
              <a:rPr lang="ru-RU" sz="3600" b="1" dirty="0" smtClean="0">
                <a:solidFill>
                  <a:srgbClr val="FF0000"/>
                </a:solidFill>
              </a:rPr>
              <a:t>красновато-розовый</a:t>
            </a:r>
            <a:r>
              <a:rPr lang="ru-RU" sz="3600" dirty="0" smtClean="0">
                <a:solidFill>
                  <a:schemeClr val="bg1"/>
                </a:solidFill>
              </a:rPr>
              <a:t>, </a:t>
            </a:r>
            <a:r>
              <a:rPr lang="ru-RU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голубовато-синий</a:t>
            </a:r>
            <a:r>
              <a:rPr lang="ru-RU" sz="3600" dirty="0" smtClean="0">
                <a:solidFill>
                  <a:schemeClr val="bg1"/>
                </a:solidFill>
              </a:rPr>
              <a:t>, з</a:t>
            </a:r>
            <a:r>
              <a:rPr lang="ru-RU" sz="3600" b="1" dirty="0" smtClean="0"/>
              <a:t>оло</a:t>
            </a:r>
            <a:r>
              <a:rPr lang="ru-RU" sz="3600" dirty="0" smtClean="0">
                <a:solidFill>
                  <a:schemeClr val="bg1"/>
                </a:solidFill>
              </a:rPr>
              <a:t>тистая </a:t>
            </a:r>
            <a:r>
              <a:rPr lang="ru-RU" sz="3600" b="1" dirty="0" smtClean="0"/>
              <a:t>о</a:t>
            </a:r>
            <a:r>
              <a:rPr lang="ru-RU" sz="3600" dirty="0" smtClean="0">
                <a:solidFill>
                  <a:schemeClr val="bg1"/>
                </a:solidFill>
              </a:rPr>
              <a:t>краска, стройные ств</a:t>
            </a:r>
            <a:r>
              <a:rPr lang="ru-RU" sz="3600" b="1" dirty="0" smtClean="0"/>
              <a:t>о</a:t>
            </a:r>
            <a:r>
              <a:rPr lang="ru-RU" sz="3600" dirty="0" smtClean="0">
                <a:solidFill>
                  <a:schemeClr val="bg1"/>
                </a:solidFill>
              </a:rPr>
              <a:t>лы, </a:t>
            </a:r>
            <a:r>
              <a:rPr lang="ru-RU" sz="3600" b="1" dirty="0" smtClean="0"/>
              <a:t>пре</a:t>
            </a:r>
            <a:r>
              <a:rPr lang="ru-RU" sz="3600" dirty="0" smtClean="0">
                <a:solidFill>
                  <a:schemeClr val="bg1"/>
                </a:solidFill>
              </a:rPr>
              <a:t>красная</a:t>
            </a:r>
            <a:r>
              <a:rPr lang="ru-RU" sz="3600" dirty="0" smtClean="0"/>
              <a:t>, </a:t>
            </a:r>
            <a:r>
              <a:rPr lang="ru-RU" sz="3600" b="1" dirty="0" smtClean="0"/>
              <a:t>о</a:t>
            </a:r>
            <a:r>
              <a:rPr lang="ru-RU" sz="3600" dirty="0" smtClean="0">
                <a:solidFill>
                  <a:schemeClr val="bg1"/>
                </a:solidFill>
              </a:rPr>
              <a:t>пушка, ж</a:t>
            </a:r>
            <a:r>
              <a:rPr lang="ru-RU" sz="3600" b="1" dirty="0" smtClean="0">
                <a:solidFill>
                  <a:srgbClr val="FFC000"/>
                </a:solidFill>
              </a:rPr>
              <a:t>е</a:t>
            </a:r>
            <a:r>
              <a:rPr lang="ru-RU" sz="3600" dirty="0" smtClean="0">
                <a:solidFill>
                  <a:schemeClr val="bg1"/>
                </a:solidFill>
              </a:rPr>
              <a:t>лтеющий лес, 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голубизна неба</a:t>
            </a:r>
            <a:r>
              <a:rPr lang="ru-RU" sz="3600" dirty="0" smtClean="0">
                <a:solidFill>
                  <a:schemeClr val="bg1"/>
                </a:solidFill>
              </a:rPr>
              <a:t>, з</a:t>
            </a:r>
            <a:r>
              <a:rPr lang="ru-RU" sz="3600" b="1" dirty="0" smtClean="0">
                <a:solidFill>
                  <a:srgbClr val="FFC000"/>
                </a:solidFill>
              </a:rPr>
              <a:t>оло</a:t>
            </a:r>
            <a:r>
              <a:rPr lang="ru-RU" sz="3600" dirty="0" smtClean="0">
                <a:solidFill>
                  <a:schemeClr val="bg1"/>
                </a:solidFill>
              </a:rPr>
              <a:t>тая крона, </a:t>
            </a:r>
            <a:r>
              <a:rPr lang="ru-RU" sz="3600" b="1" dirty="0" smtClean="0">
                <a:solidFill>
                  <a:srgbClr val="FFC000"/>
                </a:solidFill>
              </a:rPr>
              <a:t>про</a:t>
            </a:r>
            <a:r>
              <a:rPr lang="ru-RU" sz="3600" dirty="0" smtClean="0">
                <a:solidFill>
                  <a:schemeClr val="bg1"/>
                </a:solidFill>
              </a:rPr>
              <a:t>зрачный воздух, осе</a:t>
            </a:r>
            <a:r>
              <a:rPr lang="ru-RU" sz="3600" b="1" dirty="0" smtClean="0">
                <a:solidFill>
                  <a:srgbClr val="FF0000"/>
                </a:solidFill>
              </a:rPr>
              <a:t>нн</a:t>
            </a:r>
            <a:r>
              <a:rPr lang="ru-RU" sz="3600" dirty="0" smtClean="0">
                <a:solidFill>
                  <a:schemeClr val="bg1"/>
                </a:solidFill>
              </a:rPr>
              <a:t>ие краски, осе</a:t>
            </a:r>
            <a:r>
              <a:rPr lang="ru-RU" sz="3600" b="1" dirty="0" smtClean="0">
                <a:solidFill>
                  <a:srgbClr val="FFC000"/>
                </a:solidFill>
              </a:rPr>
              <a:t>нн</a:t>
            </a:r>
            <a:r>
              <a:rPr lang="ru-RU" sz="3600" dirty="0" smtClean="0">
                <a:solidFill>
                  <a:schemeClr val="bg1"/>
                </a:solidFill>
              </a:rPr>
              <a:t>ий листопад, </a:t>
            </a:r>
            <a:r>
              <a:rPr lang="ru-RU" sz="3600" b="1" dirty="0" smtClean="0"/>
              <a:t>любуюсь картиной</a:t>
            </a:r>
            <a:r>
              <a:rPr lang="ru-RU" sz="3600" dirty="0" smtClean="0">
                <a:solidFill>
                  <a:schemeClr val="bg1"/>
                </a:solidFill>
              </a:rPr>
              <a:t>, </a:t>
            </a:r>
            <a:r>
              <a:rPr lang="ru-RU" sz="3600" dirty="0" smtClean="0">
                <a:solidFill>
                  <a:srgbClr val="FFC000"/>
                </a:solidFill>
              </a:rPr>
              <a:t>чудесный </a:t>
            </a:r>
            <a:r>
              <a:rPr lang="ru-RU" sz="3600" b="1" dirty="0" smtClean="0">
                <a:solidFill>
                  <a:srgbClr val="FFC000"/>
                </a:solidFill>
              </a:rPr>
              <a:t>пейзаж</a:t>
            </a:r>
            <a:r>
              <a:rPr lang="ru-RU" sz="3600" dirty="0" smtClean="0">
                <a:solidFill>
                  <a:schemeClr val="bg1"/>
                </a:solidFill>
              </a:rPr>
              <a:t>, восхищаюсь творчеством.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Сегодня на уроке.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Мои документы\Мои рисунки\Заставки\nature_26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429000"/>
            <a:ext cx="4262972" cy="3197229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64305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-Сегодня на уроке я узнал…</a:t>
            </a:r>
            <a:b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-Сегодня на уроке я удивился…</a:t>
            </a:r>
            <a:b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-Сегодня на уроке</a:t>
            </a:r>
            <a:b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 восхитился…</a:t>
            </a:r>
            <a:b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-Я задумался…</a:t>
            </a:r>
            <a:b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-Я вспомнил…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funforkids.ru/pictures/school23/school2315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596" y="500042"/>
            <a:ext cx="30003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Д/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: переписать сочинение в чистовик.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1142984"/>
            <a:ext cx="526109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Урок окончен, </a:t>
            </a:r>
            <a:b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</a:br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до свидания.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3214686"/>
            <a:ext cx="49292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Спасибо за урок., вы славно поработали!</a:t>
            </a:r>
            <a:endParaRPr lang="ru-RU" sz="5400" dirty="0">
              <a:latin typeface="Monotype Corsiva" pitchFamily="66" charset="0"/>
            </a:endParaRPr>
          </a:p>
        </p:txBody>
      </p:sp>
      <p:pic>
        <p:nvPicPr>
          <p:cNvPr id="9" name="Содержимое 8" descr="a3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5074990" cy="367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g1.liveinternet.ru/images/attach/c/0/63/357/63357689_186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avepic.su/231628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icsdesktop.net/autumn/1024x768/PicsDesktop.net_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034.radikal.ru/0909/be/243655dd29eb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золотая осень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8715435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043362" cy="5440378"/>
          </a:xfrm>
        </p:spPr>
        <p:txBody>
          <a:bodyPr/>
          <a:lstStyle/>
          <a:p>
            <a:r>
              <a:rPr lang="ru-RU" b="1" dirty="0" smtClean="0"/>
              <a:t>Исаак Ильич Левитан.</a:t>
            </a:r>
            <a:br>
              <a:rPr lang="ru-RU" b="1" dirty="0" smtClean="0"/>
            </a:br>
            <a:r>
              <a:rPr lang="ru-RU" b="1" dirty="0" smtClean="0"/>
              <a:t>(1860-1900)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Содержимое 3" descr="Левитан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8"/>
            <a:ext cx="4000528" cy="50720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museum.ru/imgB.asp?345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6314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1538" y="4214818"/>
            <a:ext cx="2857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Третьяковская галерея</a:t>
            </a:r>
            <a:endParaRPr lang="ru-RU" sz="2800" b="1" dirty="0"/>
          </a:p>
        </p:txBody>
      </p:sp>
      <p:pic>
        <p:nvPicPr>
          <p:cNvPr id="6" name="Рисунок 5" descr="http://gpltv.ru/files/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9" y="2428868"/>
            <a:ext cx="5214942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72132" y="6357958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Русский музей</a:t>
            </a:r>
            <a:r>
              <a:rPr lang="ru-RU" b="1" dirty="0" smtClean="0"/>
              <a:t>	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золотая осень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8501121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85918" y="6215082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И.И.Левитан. Золотая осень.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Золотая осень\13478202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48432"/>
            <a:ext cx="5072098" cy="6238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золотая осень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8501121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85918" y="6215082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И.И.Левитан. Золотая осень.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/>
              <a:t>План.</a:t>
            </a:r>
            <a:endParaRPr lang="ru-RU" sz="6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378621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4800" b="1" dirty="0" smtClean="0"/>
              <a:t>Золотая осень.</a:t>
            </a:r>
          </a:p>
          <a:p>
            <a:pPr marL="514350" indent="-514350">
              <a:buAutoNum type="arabicPeriod"/>
            </a:pPr>
            <a:r>
              <a:rPr lang="ru-RU" sz="4800" b="1" dirty="0" smtClean="0"/>
              <a:t>Цвет и настроение картины.</a:t>
            </a:r>
          </a:p>
          <a:p>
            <a:pPr marL="514350" indent="-514350">
              <a:buAutoNum type="arabicPeriod"/>
            </a:pPr>
            <a:r>
              <a:rPr lang="ru-RU" sz="4800" b="1" dirty="0" smtClean="0"/>
              <a:t>Моё отношение к картине.</a:t>
            </a:r>
            <a:endParaRPr lang="ru-RU" sz="4800" b="1" dirty="0"/>
          </a:p>
        </p:txBody>
      </p:sp>
      <p:pic>
        <p:nvPicPr>
          <p:cNvPr id="4" name="Рисунок 3" descr="http://www.colorcompany.ca/blog/wp-content/uploads/2011/09/63_size_1920x1080_fall-leaves-1920-1200-4464-1024x57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643314"/>
            <a:ext cx="5083169" cy="298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164</TotalTime>
  <Words>142</Words>
  <Application>Microsoft Office PowerPoint</Application>
  <PresentationFormat>Экран (4:3)</PresentationFormat>
  <Paragraphs>22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Исаак Ильич Левитан. (1860-1900) </vt:lpstr>
      <vt:lpstr>Слайд 5</vt:lpstr>
      <vt:lpstr>Слайд 6</vt:lpstr>
      <vt:lpstr>Слайд 7</vt:lpstr>
      <vt:lpstr>Слайд 8</vt:lpstr>
      <vt:lpstr>План.</vt:lpstr>
      <vt:lpstr>Слайд 10</vt:lpstr>
      <vt:lpstr>Сегодня на уроке.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Кабинет2</cp:lastModifiedBy>
  <cp:revision>19</cp:revision>
  <dcterms:created xsi:type="dcterms:W3CDTF">2012-09-25T19:01:58Z</dcterms:created>
  <dcterms:modified xsi:type="dcterms:W3CDTF">2012-10-23T09:27:03Z</dcterms:modified>
</cp:coreProperties>
</file>