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03DB8E-C4B5-4F0F-B737-A758164950B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719FD9B-D14C-4890-911C-291838B81085}">
      <dgm:prSet/>
      <dgm:spPr/>
      <dgm:t>
        <a:bodyPr/>
        <a:lstStyle/>
        <a:p>
          <a:pPr rtl="0"/>
          <a:r>
            <a:rPr lang="ru-RU" dirty="0" smtClean="0"/>
            <a:t>Умение находить главное предложение с указательными словами и без них .</a:t>
          </a:r>
          <a:endParaRPr lang="ru-RU" dirty="0"/>
        </a:p>
      </dgm:t>
    </dgm:pt>
    <dgm:pt modelId="{DDD6943D-7D87-4C30-8B76-906DC084C466}" type="parTrans" cxnId="{AA66E530-0D71-450E-A4BE-DFC3285247B6}">
      <dgm:prSet/>
      <dgm:spPr/>
      <dgm:t>
        <a:bodyPr/>
        <a:lstStyle/>
        <a:p>
          <a:endParaRPr lang="ru-RU"/>
        </a:p>
      </dgm:t>
    </dgm:pt>
    <dgm:pt modelId="{23E8C043-0965-43D8-9C80-E3AA4F46EE54}" type="sibTrans" cxnId="{AA66E530-0D71-450E-A4BE-DFC3285247B6}">
      <dgm:prSet/>
      <dgm:spPr/>
      <dgm:t>
        <a:bodyPr/>
        <a:lstStyle/>
        <a:p>
          <a:endParaRPr lang="ru-RU"/>
        </a:p>
      </dgm:t>
    </dgm:pt>
    <dgm:pt modelId="{234F2BD1-B880-4544-99F5-C4640B6DF9BC}">
      <dgm:prSet/>
      <dgm:spPr/>
      <dgm:t>
        <a:bodyPr/>
        <a:lstStyle/>
        <a:p>
          <a:pPr rtl="0"/>
          <a:r>
            <a:rPr lang="ru-RU" dirty="0" smtClean="0"/>
            <a:t>Формировать умение расставлять знаки препинания и составлять схемы СПП.</a:t>
          </a:r>
          <a:endParaRPr lang="ru-RU" dirty="0"/>
        </a:p>
      </dgm:t>
    </dgm:pt>
    <dgm:pt modelId="{4FCCEF4A-7EC3-4945-859D-8BD11FB937E9}" type="parTrans" cxnId="{80C08EE4-DF0A-4CE9-B8CC-A90B12A7AE83}">
      <dgm:prSet/>
      <dgm:spPr/>
      <dgm:t>
        <a:bodyPr/>
        <a:lstStyle/>
        <a:p>
          <a:endParaRPr lang="ru-RU"/>
        </a:p>
      </dgm:t>
    </dgm:pt>
    <dgm:pt modelId="{4D6DBDC1-ACAE-4112-A6C0-1273F66E9FAC}" type="sibTrans" cxnId="{80C08EE4-DF0A-4CE9-B8CC-A90B12A7AE83}">
      <dgm:prSet/>
      <dgm:spPr/>
      <dgm:t>
        <a:bodyPr/>
        <a:lstStyle/>
        <a:p>
          <a:endParaRPr lang="ru-RU"/>
        </a:p>
      </dgm:t>
    </dgm:pt>
    <dgm:pt modelId="{37DFACF6-5534-4B33-891C-E85CF4792FF9}" type="pres">
      <dgm:prSet presAssocID="{6F03DB8E-C4B5-4F0F-B737-A758164950B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C5DB005-9B30-4B86-88F8-7EE4BFB1E3FF}" type="pres">
      <dgm:prSet presAssocID="{F719FD9B-D14C-4890-911C-291838B81085}" presName="linNode" presStyleCnt="0"/>
      <dgm:spPr/>
    </dgm:pt>
    <dgm:pt modelId="{457E332B-9478-4DA3-9B39-7EBBE0C1F3B3}" type="pres">
      <dgm:prSet presAssocID="{F719FD9B-D14C-4890-911C-291838B81085}" presName="parentText" presStyleLbl="node1" presStyleIdx="0" presStyleCnt="2" custScaleX="277778" custLinFactNeighborX="-85032" custLinFactNeighborY="-211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E46448-25FD-45A2-9007-0153A89E22E7}" type="pres">
      <dgm:prSet presAssocID="{23E8C043-0965-43D8-9C80-E3AA4F46EE54}" presName="sp" presStyleCnt="0"/>
      <dgm:spPr/>
    </dgm:pt>
    <dgm:pt modelId="{6ABF3611-D947-41C3-A649-7E8AF5FAC6A6}" type="pres">
      <dgm:prSet presAssocID="{234F2BD1-B880-4544-99F5-C4640B6DF9BC}" presName="linNode" presStyleCnt="0"/>
      <dgm:spPr/>
    </dgm:pt>
    <dgm:pt modelId="{DC6AC29B-713F-45FB-8AC8-776356A690F8}" type="pres">
      <dgm:prSet presAssocID="{234F2BD1-B880-4544-99F5-C4640B6DF9BC}" presName="parentText" presStyleLbl="node1" presStyleIdx="1" presStyleCnt="2" custScaleX="277778" custLinFactNeighborX="1310" custLinFactNeighborY="-425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A66E530-0D71-450E-A4BE-DFC3285247B6}" srcId="{6F03DB8E-C4B5-4F0F-B737-A758164950BF}" destId="{F719FD9B-D14C-4890-911C-291838B81085}" srcOrd="0" destOrd="0" parTransId="{DDD6943D-7D87-4C30-8B76-906DC084C466}" sibTransId="{23E8C043-0965-43D8-9C80-E3AA4F46EE54}"/>
    <dgm:cxn modelId="{65D0ABAE-DF82-4C00-82D7-913D825A295F}" type="presOf" srcId="{234F2BD1-B880-4544-99F5-C4640B6DF9BC}" destId="{DC6AC29B-713F-45FB-8AC8-776356A690F8}" srcOrd="0" destOrd="0" presId="urn:microsoft.com/office/officeart/2005/8/layout/vList5"/>
    <dgm:cxn modelId="{F6469EB9-5D3C-4457-A927-22F5B5A11635}" type="presOf" srcId="{F719FD9B-D14C-4890-911C-291838B81085}" destId="{457E332B-9478-4DA3-9B39-7EBBE0C1F3B3}" srcOrd="0" destOrd="0" presId="urn:microsoft.com/office/officeart/2005/8/layout/vList5"/>
    <dgm:cxn modelId="{80C08EE4-DF0A-4CE9-B8CC-A90B12A7AE83}" srcId="{6F03DB8E-C4B5-4F0F-B737-A758164950BF}" destId="{234F2BD1-B880-4544-99F5-C4640B6DF9BC}" srcOrd="1" destOrd="0" parTransId="{4FCCEF4A-7EC3-4945-859D-8BD11FB937E9}" sibTransId="{4D6DBDC1-ACAE-4112-A6C0-1273F66E9FAC}"/>
    <dgm:cxn modelId="{9546C139-5654-4B40-B291-81AFC05B2006}" type="presOf" srcId="{6F03DB8E-C4B5-4F0F-B737-A758164950BF}" destId="{37DFACF6-5534-4B33-891C-E85CF4792FF9}" srcOrd="0" destOrd="0" presId="urn:microsoft.com/office/officeart/2005/8/layout/vList5"/>
    <dgm:cxn modelId="{ACB5EC1F-B4DF-4578-8A44-272FE2AFE42B}" type="presParOf" srcId="{37DFACF6-5534-4B33-891C-E85CF4792FF9}" destId="{3C5DB005-9B30-4B86-88F8-7EE4BFB1E3FF}" srcOrd="0" destOrd="0" presId="urn:microsoft.com/office/officeart/2005/8/layout/vList5"/>
    <dgm:cxn modelId="{58C1E0BF-7DCB-4E25-902C-2A17EFE8CF14}" type="presParOf" srcId="{3C5DB005-9B30-4B86-88F8-7EE4BFB1E3FF}" destId="{457E332B-9478-4DA3-9B39-7EBBE0C1F3B3}" srcOrd="0" destOrd="0" presId="urn:microsoft.com/office/officeart/2005/8/layout/vList5"/>
    <dgm:cxn modelId="{FC337DAE-2221-4D84-8FB8-32AA7463CC8C}" type="presParOf" srcId="{37DFACF6-5534-4B33-891C-E85CF4792FF9}" destId="{46E46448-25FD-45A2-9007-0153A89E22E7}" srcOrd="1" destOrd="0" presId="urn:microsoft.com/office/officeart/2005/8/layout/vList5"/>
    <dgm:cxn modelId="{0C239D86-EB57-413C-8843-8ADA334F6BA4}" type="presParOf" srcId="{37DFACF6-5534-4B33-891C-E85CF4792FF9}" destId="{6ABF3611-D947-41C3-A649-7E8AF5FAC6A6}" srcOrd="2" destOrd="0" presId="urn:microsoft.com/office/officeart/2005/8/layout/vList5"/>
    <dgm:cxn modelId="{5274A6F8-390E-4BF9-9AD1-6649D3296035}" type="presParOf" srcId="{6ABF3611-D947-41C3-A649-7E8AF5FAC6A6}" destId="{DC6AC29B-713F-45FB-8AC8-776356A690F8}" srcOrd="0" destOrd="0" presId="urn:microsoft.com/office/officeart/2005/8/layout/vList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336457-C0D6-41AE-AB16-74128BA7D55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BF2D341-5CE8-4275-BE33-7A927ABB1CFA}">
      <dgm:prSet custT="1"/>
      <dgm:spPr/>
      <dgm:t>
        <a:bodyPr/>
        <a:lstStyle/>
        <a:p>
          <a:pPr rtl="0"/>
          <a:r>
            <a:rPr lang="ru-RU" sz="3600" b="1" dirty="0" smtClean="0"/>
            <a:t>Издали веяло прохладой которая казалась  ощутимой после жара. </a:t>
          </a:r>
          <a:endParaRPr lang="ru-RU" sz="3600" b="1" dirty="0"/>
        </a:p>
      </dgm:t>
    </dgm:pt>
    <dgm:pt modelId="{404A0FCF-D8C6-4016-98BD-800536C614BD}" type="parTrans" cxnId="{C84D2052-F778-47F8-A43F-D068DF411A0D}">
      <dgm:prSet/>
      <dgm:spPr/>
      <dgm:t>
        <a:bodyPr/>
        <a:lstStyle/>
        <a:p>
          <a:endParaRPr lang="ru-RU"/>
        </a:p>
      </dgm:t>
    </dgm:pt>
    <dgm:pt modelId="{31990379-D649-4408-8148-47DB16066CBD}" type="sibTrans" cxnId="{C84D2052-F778-47F8-A43F-D068DF411A0D}">
      <dgm:prSet/>
      <dgm:spPr/>
      <dgm:t>
        <a:bodyPr/>
        <a:lstStyle/>
        <a:p>
          <a:endParaRPr lang="ru-RU"/>
        </a:p>
      </dgm:t>
    </dgm:pt>
    <dgm:pt modelId="{87FDCD3D-6C51-4345-8F7E-43415E6017A2}">
      <dgm:prSet custT="1"/>
      <dgm:spPr/>
      <dgm:t>
        <a:bodyPr/>
        <a:lstStyle/>
        <a:p>
          <a:pPr rtl="0"/>
          <a:r>
            <a:rPr lang="ru-RU" sz="4400" b="1" dirty="0" smtClean="0"/>
            <a:t>Куда ушла она никто не мог сказать. </a:t>
          </a:r>
          <a:endParaRPr lang="ru-RU" sz="4400" b="1" dirty="0"/>
        </a:p>
      </dgm:t>
    </dgm:pt>
    <dgm:pt modelId="{AE230742-E54D-4323-BF13-D9D910B5C38A}" type="parTrans" cxnId="{21ACA8D4-BFF4-4CD3-B445-3F7F3D5BC4F5}">
      <dgm:prSet/>
      <dgm:spPr/>
      <dgm:t>
        <a:bodyPr/>
        <a:lstStyle/>
        <a:p>
          <a:endParaRPr lang="ru-RU"/>
        </a:p>
      </dgm:t>
    </dgm:pt>
    <dgm:pt modelId="{2615C24C-3937-41AC-9C1A-90336F338C5C}" type="sibTrans" cxnId="{21ACA8D4-BFF4-4CD3-B445-3F7F3D5BC4F5}">
      <dgm:prSet/>
      <dgm:spPr/>
      <dgm:t>
        <a:bodyPr/>
        <a:lstStyle/>
        <a:p>
          <a:endParaRPr lang="ru-RU"/>
        </a:p>
      </dgm:t>
    </dgm:pt>
    <dgm:pt modelId="{4E3B1F92-286E-4E2C-B8E6-0F8AEAD3BB0E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/>
            <a:t>Я свернул на аллею чтобы сократить свой  путь и остановился. </a:t>
          </a:r>
          <a:endParaRPr lang="ru-RU" dirty="0" smtClean="0"/>
        </a:p>
        <a:p>
          <a:pPr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4FECBC50-CD3F-437A-9472-CBCB25954CBD}" type="parTrans" cxnId="{E3761B0F-E333-4CAF-A1DC-9C05A55F129E}">
      <dgm:prSet/>
      <dgm:spPr/>
      <dgm:t>
        <a:bodyPr/>
        <a:lstStyle/>
        <a:p>
          <a:endParaRPr lang="ru-RU"/>
        </a:p>
      </dgm:t>
    </dgm:pt>
    <dgm:pt modelId="{550EA116-8C4C-4209-B4A6-BFF4256C0569}" type="sibTrans" cxnId="{E3761B0F-E333-4CAF-A1DC-9C05A55F129E}">
      <dgm:prSet/>
      <dgm:spPr/>
      <dgm:t>
        <a:bodyPr/>
        <a:lstStyle/>
        <a:p>
          <a:endParaRPr lang="ru-RU"/>
        </a:p>
      </dgm:t>
    </dgm:pt>
    <dgm:pt modelId="{5498B0F8-9273-4DD3-BD50-2A2CE16AB97D}" type="pres">
      <dgm:prSet presAssocID="{BE336457-C0D6-41AE-AB16-74128BA7D55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E1D7409-49EE-49D0-89C7-D7565A54A104}" type="pres">
      <dgm:prSet presAssocID="{0BF2D341-5CE8-4275-BE33-7A927ABB1CFA}" presName="linNode" presStyleCnt="0"/>
      <dgm:spPr/>
    </dgm:pt>
    <dgm:pt modelId="{33A4265B-EA6F-4E65-BC8E-9CAE8DE6B7DC}" type="pres">
      <dgm:prSet presAssocID="{0BF2D341-5CE8-4275-BE33-7A927ABB1CFA}" presName="parentText" presStyleLbl="node1" presStyleIdx="0" presStyleCnt="3" custScaleX="265241" custLinFactNeighborX="-1101" custLinFactNeighborY="-211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1A18E5-422E-48DD-81E9-6B71BD3FB8E5}" type="pres">
      <dgm:prSet presAssocID="{31990379-D649-4408-8148-47DB16066CBD}" presName="sp" presStyleCnt="0"/>
      <dgm:spPr/>
    </dgm:pt>
    <dgm:pt modelId="{9FCFD526-86B8-4AF6-9E53-31D444424E83}" type="pres">
      <dgm:prSet presAssocID="{87FDCD3D-6C51-4345-8F7E-43415E6017A2}" presName="linNode" presStyleCnt="0"/>
      <dgm:spPr/>
    </dgm:pt>
    <dgm:pt modelId="{69ED06C9-1F38-4015-8D65-20B349FA054A}" type="pres">
      <dgm:prSet presAssocID="{87FDCD3D-6C51-4345-8F7E-43415E6017A2}" presName="parentText" presStyleLbl="node1" presStyleIdx="1" presStyleCnt="3" custScaleX="277778" custLinFactNeighborX="15583" custLinFactNeighborY="64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2AD458-53B2-459A-8792-BFDC04769D45}" type="pres">
      <dgm:prSet presAssocID="{2615C24C-3937-41AC-9C1A-90336F338C5C}" presName="sp" presStyleCnt="0"/>
      <dgm:spPr/>
    </dgm:pt>
    <dgm:pt modelId="{78575E2F-6CDB-45E0-9F7A-D09F5EF879F5}" type="pres">
      <dgm:prSet presAssocID="{4E3B1F92-286E-4E2C-B8E6-0F8AEAD3BB0E}" presName="linNode" presStyleCnt="0"/>
      <dgm:spPr/>
    </dgm:pt>
    <dgm:pt modelId="{32F3B30D-B6B1-4C08-A508-5C8EA5FC77ED}" type="pres">
      <dgm:prSet presAssocID="{4E3B1F92-286E-4E2C-B8E6-0F8AEAD3BB0E}" presName="parentText" presStyleLbl="node1" presStyleIdx="2" presStyleCnt="3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79D251E-2D78-4640-95ED-1DCD13499B59}" type="presOf" srcId="{BE336457-C0D6-41AE-AB16-74128BA7D55B}" destId="{5498B0F8-9273-4DD3-BD50-2A2CE16AB97D}" srcOrd="0" destOrd="0" presId="urn:microsoft.com/office/officeart/2005/8/layout/vList5"/>
    <dgm:cxn modelId="{21653E6E-8FF7-4AB0-BB87-84B64C529D8E}" type="presOf" srcId="{87FDCD3D-6C51-4345-8F7E-43415E6017A2}" destId="{69ED06C9-1F38-4015-8D65-20B349FA054A}" srcOrd="0" destOrd="0" presId="urn:microsoft.com/office/officeart/2005/8/layout/vList5"/>
    <dgm:cxn modelId="{21ACA8D4-BFF4-4CD3-B445-3F7F3D5BC4F5}" srcId="{BE336457-C0D6-41AE-AB16-74128BA7D55B}" destId="{87FDCD3D-6C51-4345-8F7E-43415E6017A2}" srcOrd="1" destOrd="0" parTransId="{AE230742-E54D-4323-BF13-D9D910B5C38A}" sibTransId="{2615C24C-3937-41AC-9C1A-90336F338C5C}"/>
    <dgm:cxn modelId="{C297B5A5-B043-4232-9547-DA9CEA9F0797}" type="presOf" srcId="{4E3B1F92-286E-4E2C-B8E6-0F8AEAD3BB0E}" destId="{32F3B30D-B6B1-4C08-A508-5C8EA5FC77ED}" srcOrd="0" destOrd="0" presId="urn:microsoft.com/office/officeart/2005/8/layout/vList5"/>
    <dgm:cxn modelId="{BEB83C85-C90F-419C-BA26-395BD87A8B99}" type="presOf" srcId="{0BF2D341-5CE8-4275-BE33-7A927ABB1CFA}" destId="{33A4265B-EA6F-4E65-BC8E-9CAE8DE6B7DC}" srcOrd="0" destOrd="0" presId="urn:microsoft.com/office/officeart/2005/8/layout/vList5"/>
    <dgm:cxn modelId="{C84D2052-F778-47F8-A43F-D068DF411A0D}" srcId="{BE336457-C0D6-41AE-AB16-74128BA7D55B}" destId="{0BF2D341-5CE8-4275-BE33-7A927ABB1CFA}" srcOrd="0" destOrd="0" parTransId="{404A0FCF-D8C6-4016-98BD-800536C614BD}" sibTransId="{31990379-D649-4408-8148-47DB16066CBD}"/>
    <dgm:cxn modelId="{E3761B0F-E333-4CAF-A1DC-9C05A55F129E}" srcId="{BE336457-C0D6-41AE-AB16-74128BA7D55B}" destId="{4E3B1F92-286E-4E2C-B8E6-0F8AEAD3BB0E}" srcOrd="2" destOrd="0" parTransId="{4FECBC50-CD3F-437A-9472-CBCB25954CBD}" sibTransId="{550EA116-8C4C-4209-B4A6-BFF4256C0569}"/>
    <dgm:cxn modelId="{16BFB0B9-3FF2-4C36-9961-CFCF2C8536E3}" type="presParOf" srcId="{5498B0F8-9273-4DD3-BD50-2A2CE16AB97D}" destId="{6E1D7409-49EE-49D0-89C7-D7565A54A104}" srcOrd="0" destOrd="0" presId="urn:microsoft.com/office/officeart/2005/8/layout/vList5"/>
    <dgm:cxn modelId="{2D196225-651C-471C-B242-44DC9F4FABD6}" type="presParOf" srcId="{6E1D7409-49EE-49D0-89C7-D7565A54A104}" destId="{33A4265B-EA6F-4E65-BC8E-9CAE8DE6B7DC}" srcOrd="0" destOrd="0" presId="urn:microsoft.com/office/officeart/2005/8/layout/vList5"/>
    <dgm:cxn modelId="{C4074AF6-DAEA-49F1-BBDD-DBAFF059BBA4}" type="presParOf" srcId="{5498B0F8-9273-4DD3-BD50-2A2CE16AB97D}" destId="{A01A18E5-422E-48DD-81E9-6B71BD3FB8E5}" srcOrd="1" destOrd="0" presId="urn:microsoft.com/office/officeart/2005/8/layout/vList5"/>
    <dgm:cxn modelId="{FD679858-8C1B-4E42-89D1-BA2CA4FB4BBF}" type="presParOf" srcId="{5498B0F8-9273-4DD3-BD50-2A2CE16AB97D}" destId="{9FCFD526-86B8-4AF6-9E53-31D444424E83}" srcOrd="2" destOrd="0" presId="urn:microsoft.com/office/officeart/2005/8/layout/vList5"/>
    <dgm:cxn modelId="{2C846F08-3AEB-4294-AB3B-8F4FB7E3FB9D}" type="presParOf" srcId="{9FCFD526-86B8-4AF6-9E53-31D444424E83}" destId="{69ED06C9-1F38-4015-8D65-20B349FA054A}" srcOrd="0" destOrd="0" presId="urn:microsoft.com/office/officeart/2005/8/layout/vList5"/>
    <dgm:cxn modelId="{74012B91-7D8F-4EBB-B3A7-B3824AE825AC}" type="presParOf" srcId="{5498B0F8-9273-4DD3-BD50-2A2CE16AB97D}" destId="{382AD458-53B2-459A-8792-BFDC04769D45}" srcOrd="3" destOrd="0" presId="urn:microsoft.com/office/officeart/2005/8/layout/vList5"/>
    <dgm:cxn modelId="{EC8677FC-C901-4A5F-BB2B-F6031B7AF3B8}" type="presParOf" srcId="{5498B0F8-9273-4DD3-BD50-2A2CE16AB97D}" destId="{78575E2F-6CDB-45E0-9F7A-D09F5EF879F5}" srcOrd="4" destOrd="0" presId="urn:microsoft.com/office/officeart/2005/8/layout/vList5"/>
    <dgm:cxn modelId="{DD2AC6FC-F45E-425B-98DA-56019C488F5E}" type="presParOf" srcId="{78575E2F-6CDB-45E0-9F7A-D09F5EF879F5}" destId="{32F3B30D-B6B1-4C08-A508-5C8EA5FC77ED}" srcOrd="0" destOrd="0" presId="urn:microsoft.com/office/officeart/2005/8/layout/vList5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E2B79F0-69EB-4615-99D7-67320C48143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FE73D1A-9FA7-4287-998A-82AF30F211AB}">
      <dgm:prSet/>
      <dgm:spPr/>
      <dgm:t>
        <a:bodyPr/>
        <a:lstStyle/>
        <a:p>
          <a:pPr rtl="0"/>
          <a:r>
            <a:rPr lang="ru-RU" dirty="0" smtClean="0"/>
            <a:t> Издали повеяло прохладой которая казалась ощутимой после жара. </a:t>
          </a:r>
          <a:endParaRPr lang="ru-RU" dirty="0"/>
        </a:p>
      </dgm:t>
    </dgm:pt>
    <dgm:pt modelId="{139BF021-5DF2-4F69-98F9-753A72D16436}" type="parTrans" cxnId="{9BC158FB-F308-43CC-94DA-97DDBECD688D}">
      <dgm:prSet/>
      <dgm:spPr/>
      <dgm:t>
        <a:bodyPr/>
        <a:lstStyle/>
        <a:p>
          <a:endParaRPr lang="ru-RU"/>
        </a:p>
      </dgm:t>
    </dgm:pt>
    <dgm:pt modelId="{ACF970AC-04E7-4961-B78B-E75F5127E7DB}" type="sibTrans" cxnId="{9BC158FB-F308-43CC-94DA-97DDBECD688D}">
      <dgm:prSet/>
      <dgm:spPr/>
      <dgm:t>
        <a:bodyPr/>
        <a:lstStyle/>
        <a:p>
          <a:endParaRPr lang="ru-RU"/>
        </a:p>
      </dgm:t>
    </dgm:pt>
    <dgm:pt modelId="{3421FBE7-E089-4853-A47E-5F256416FE17}">
      <dgm:prSet/>
      <dgm:spPr/>
      <dgm:t>
        <a:bodyPr/>
        <a:lstStyle/>
        <a:p>
          <a:pPr rtl="0"/>
          <a:r>
            <a:rPr lang="ru-RU" dirty="0" smtClean="0"/>
            <a:t>Куда ушла она никто не мог сказать</a:t>
          </a:r>
          <a:endParaRPr lang="ru-RU" dirty="0"/>
        </a:p>
      </dgm:t>
    </dgm:pt>
    <dgm:pt modelId="{62ED234B-1105-42AE-B4EB-C5C9831C3C83}" type="parTrans" cxnId="{EFE5C9C2-FF70-4E2B-B69B-8F9224AD8512}">
      <dgm:prSet/>
      <dgm:spPr/>
      <dgm:t>
        <a:bodyPr/>
        <a:lstStyle/>
        <a:p>
          <a:endParaRPr lang="ru-RU"/>
        </a:p>
      </dgm:t>
    </dgm:pt>
    <dgm:pt modelId="{B07720D3-09BE-4946-95E4-F8E9494228DE}" type="sibTrans" cxnId="{EFE5C9C2-FF70-4E2B-B69B-8F9224AD8512}">
      <dgm:prSet/>
      <dgm:spPr/>
      <dgm:t>
        <a:bodyPr/>
        <a:lstStyle/>
        <a:p>
          <a:endParaRPr lang="ru-RU"/>
        </a:p>
      </dgm:t>
    </dgm:pt>
    <dgm:pt modelId="{DC653C03-4BD2-4BBE-94AF-E341DCB7490A}">
      <dgm:prSet/>
      <dgm:spPr/>
      <dgm:t>
        <a:bodyPr/>
        <a:lstStyle/>
        <a:p>
          <a:pPr rtl="0"/>
          <a:r>
            <a:rPr lang="ru-RU" dirty="0" smtClean="0"/>
            <a:t>Я свернул на аллею чтобы   сократить свой путь и остановиться. </a:t>
          </a:r>
          <a:endParaRPr lang="ru-RU" dirty="0"/>
        </a:p>
      </dgm:t>
    </dgm:pt>
    <dgm:pt modelId="{D2DE4DE2-CEC0-437A-8C59-452C802D7507}" type="parTrans" cxnId="{EFDD41B2-4879-4B2C-9151-9F3D7F04B3E8}">
      <dgm:prSet/>
      <dgm:spPr/>
      <dgm:t>
        <a:bodyPr/>
        <a:lstStyle/>
        <a:p>
          <a:endParaRPr lang="ru-RU"/>
        </a:p>
      </dgm:t>
    </dgm:pt>
    <dgm:pt modelId="{F243F187-F4F7-4B16-B30B-B65289C8FD3D}" type="sibTrans" cxnId="{EFDD41B2-4879-4B2C-9151-9F3D7F04B3E8}">
      <dgm:prSet/>
      <dgm:spPr/>
      <dgm:t>
        <a:bodyPr/>
        <a:lstStyle/>
        <a:p>
          <a:endParaRPr lang="ru-RU"/>
        </a:p>
      </dgm:t>
    </dgm:pt>
    <dgm:pt modelId="{2B451CF8-993E-412B-A389-68F472BCFE53}" type="pres">
      <dgm:prSet presAssocID="{FE2B79F0-69EB-4615-99D7-67320C48143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B0F65FF-77A1-439F-A1DC-04E240BBE0F8}" type="pres">
      <dgm:prSet presAssocID="{0FE73D1A-9FA7-4287-998A-82AF30F211AB}" presName="linNode" presStyleCnt="0"/>
      <dgm:spPr/>
    </dgm:pt>
    <dgm:pt modelId="{C6062B65-611A-47B2-A2C7-7C6DD1A30407}" type="pres">
      <dgm:prSet presAssocID="{0FE73D1A-9FA7-4287-998A-82AF30F211AB}" presName="parentText" presStyleLbl="node1" presStyleIdx="0" presStyleCnt="3" custScaleX="27488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27C367-A2B5-4958-96C0-EF330E7653B5}" type="pres">
      <dgm:prSet presAssocID="{ACF970AC-04E7-4961-B78B-E75F5127E7DB}" presName="sp" presStyleCnt="0"/>
      <dgm:spPr/>
    </dgm:pt>
    <dgm:pt modelId="{8A51A858-423C-4AEB-880E-7CFD6FBC3A7F}" type="pres">
      <dgm:prSet presAssocID="{3421FBE7-E089-4853-A47E-5F256416FE17}" presName="linNode" presStyleCnt="0"/>
      <dgm:spPr/>
    </dgm:pt>
    <dgm:pt modelId="{CC29D4F3-735E-4B56-8734-3D3D290F7980}" type="pres">
      <dgm:prSet presAssocID="{3421FBE7-E089-4853-A47E-5F256416FE17}" presName="parentText" presStyleLbl="node1" presStyleIdx="1" presStyleCnt="3" custScaleX="277778" custLinFactNeighborX="3725" custLinFactNeighborY="553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31DBA9-7F69-4FC5-8179-88F137ABDAA4}" type="pres">
      <dgm:prSet presAssocID="{B07720D3-09BE-4946-95E4-F8E9494228DE}" presName="sp" presStyleCnt="0"/>
      <dgm:spPr/>
    </dgm:pt>
    <dgm:pt modelId="{E677F944-AB61-4D8D-B581-6463FE4B204D}" type="pres">
      <dgm:prSet presAssocID="{DC653C03-4BD2-4BBE-94AF-E341DCB7490A}" presName="linNode" presStyleCnt="0"/>
      <dgm:spPr/>
    </dgm:pt>
    <dgm:pt modelId="{EE0648AA-6737-4D7B-98C4-A444B4DB9BDA}" type="pres">
      <dgm:prSet presAssocID="{DC653C03-4BD2-4BBE-94AF-E341DCB7490A}" presName="parentText" presStyleLbl="node1" presStyleIdx="2" presStyleCnt="3" custScaleX="277778" custLinFactNeighborX="1312" custLinFactNeighborY="1808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21E160D-6537-4F6A-808B-43E2EDCCB128}" type="presOf" srcId="{3421FBE7-E089-4853-A47E-5F256416FE17}" destId="{CC29D4F3-735E-4B56-8734-3D3D290F7980}" srcOrd="0" destOrd="0" presId="urn:microsoft.com/office/officeart/2005/8/layout/vList5"/>
    <dgm:cxn modelId="{EFDD41B2-4879-4B2C-9151-9F3D7F04B3E8}" srcId="{FE2B79F0-69EB-4615-99D7-67320C481437}" destId="{DC653C03-4BD2-4BBE-94AF-E341DCB7490A}" srcOrd="2" destOrd="0" parTransId="{D2DE4DE2-CEC0-437A-8C59-452C802D7507}" sibTransId="{F243F187-F4F7-4B16-B30B-B65289C8FD3D}"/>
    <dgm:cxn modelId="{0FF0628C-7A8B-436F-B03C-65E0FEE347DF}" type="presOf" srcId="{DC653C03-4BD2-4BBE-94AF-E341DCB7490A}" destId="{EE0648AA-6737-4D7B-98C4-A444B4DB9BDA}" srcOrd="0" destOrd="0" presId="urn:microsoft.com/office/officeart/2005/8/layout/vList5"/>
    <dgm:cxn modelId="{0E49439E-F9A3-4938-B5CA-D80605610A80}" type="presOf" srcId="{0FE73D1A-9FA7-4287-998A-82AF30F211AB}" destId="{C6062B65-611A-47B2-A2C7-7C6DD1A30407}" srcOrd="0" destOrd="0" presId="urn:microsoft.com/office/officeart/2005/8/layout/vList5"/>
    <dgm:cxn modelId="{91C85366-DEFA-43C4-ACF7-043316883840}" type="presOf" srcId="{FE2B79F0-69EB-4615-99D7-67320C481437}" destId="{2B451CF8-993E-412B-A389-68F472BCFE53}" srcOrd="0" destOrd="0" presId="urn:microsoft.com/office/officeart/2005/8/layout/vList5"/>
    <dgm:cxn modelId="{EFE5C9C2-FF70-4E2B-B69B-8F9224AD8512}" srcId="{FE2B79F0-69EB-4615-99D7-67320C481437}" destId="{3421FBE7-E089-4853-A47E-5F256416FE17}" srcOrd="1" destOrd="0" parTransId="{62ED234B-1105-42AE-B4EB-C5C9831C3C83}" sibTransId="{B07720D3-09BE-4946-95E4-F8E9494228DE}"/>
    <dgm:cxn modelId="{9BC158FB-F308-43CC-94DA-97DDBECD688D}" srcId="{FE2B79F0-69EB-4615-99D7-67320C481437}" destId="{0FE73D1A-9FA7-4287-998A-82AF30F211AB}" srcOrd="0" destOrd="0" parTransId="{139BF021-5DF2-4F69-98F9-753A72D16436}" sibTransId="{ACF970AC-04E7-4961-B78B-E75F5127E7DB}"/>
    <dgm:cxn modelId="{899BEE73-FF6E-473A-B848-317EC9F352D0}" type="presParOf" srcId="{2B451CF8-993E-412B-A389-68F472BCFE53}" destId="{3B0F65FF-77A1-439F-A1DC-04E240BBE0F8}" srcOrd="0" destOrd="0" presId="urn:microsoft.com/office/officeart/2005/8/layout/vList5"/>
    <dgm:cxn modelId="{036E3DF2-1C8B-47FD-9FBD-28665037407D}" type="presParOf" srcId="{3B0F65FF-77A1-439F-A1DC-04E240BBE0F8}" destId="{C6062B65-611A-47B2-A2C7-7C6DD1A30407}" srcOrd="0" destOrd="0" presId="urn:microsoft.com/office/officeart/2005/8/layout/vList5"/>
    <dgm:cxn modelId="{69C3E76F-D708-45BF-BB1C-670C63CD0E8F}" type="presParOf" srcId="{2B451CF8-993E-412B-A389-68F472BCFE53}" destId="{E127C367-A2B5-4958-96C0-EF330E7653B5}" srcOrd="1" destOrd="0" presId="urn:microsoft.com/office/officeart/2005/8/layout/vList5"/>
    <dgm:cxn modelId="{9AA8F4DF-77A5-419E-B192-8BCDA339D38D}" type="presParOf" srcId="{2B451CF8-993E-412B-A389-68F472BCFE53}" destId="{8A51A858-423C-4AEB-880E-7CFD6FBC3A7F}" srcOrd="2" destOrd="0" presId="urn:microsoft.com/office/officeart/2005/8/layout/vList5"/>
    <dgm:cxn modelId="{FE2BBF82-77FE-45A1-8D6B-31CBB6EB3016}" type="presParOf" srcId="{8A51A858-423C-4AEB-880E-7CFD6FBC3A7F}" destId="{CC29D4F3-735E-4B56-8734-3D3D290F7980}" srcOrd="0" destOrd="0" presId="urn:microsoft.com/office/officeart/2005/8/layout/vList5"/>
    <dgm:cxn modelId="{01C0FC01-050F-4939-B01C-1546B36A6AE5}" type="presParOf" srcId="{2B451CF8-993E-412B-A389-68F472BCFE53}" destId="{7431DBA9-7F69-4FC5-8179-88F137ABDAA4}" srcOrd="3" destOrd="0" presId="urn:microsoft.com/office/officeart/2005/8/layout/vList5"/>
    <dgm:cxn modelId="{E435DA26-28EF-4169-85D0-A4773FA119D3}" type="presParOf" srcId="{2B451CF8-993E-412B-A389-68F472BCFE53}" destId="{E677F944-AB61-4D8D-B581-6463FE4B204D}" srcOrd="4" destOrd="0" presId="urn:microsoft.com/office/officeart/2005/8/layout/vList5"/>
    <dgm:cxn modelId="{8B2924EC-658A-4E3E-95F1-AA1B1F2CC1D1}" type="presParOf" srcId="{E677F944-AB61-4D8D-B581-6463FE4B204D}" destId="{EE0648AA-6737-4D7B-98C4-A444B4DB9BDA}" srcOrd="0" destOrd="0" presId="urn:microsoft.com/office/officeart/2005/8/layout/vList5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0DFD6F7-D326-4E46-ACDD-B98D3780940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4029840-AFAA-4BE4-9287-8FBA7453FBC6}">
      <dgm:prSet/>
      <dgm:spPr/>
      <dgm:t>
        <a:bodyPr/>
        <a:lstStyle/>
        <a:p>
          <a:pPr rtl="0"/>
          <a:r>
            <a:rPr lang="ru-RU" dirty="0" smtClean="0"/>
            <a:t>Тот такой</a:t>
          </a:r>
          <a:endParaRPr lang="ru-RU" dirty="0"/>
        </a:p>
      </dgm:t>
    </dgm:pt>
    <dgm:pt modelId="{567663E9-7D44-4202-81A2-85386E230789}" type="parTrans" cxnId="{28F661AB-5B06-441E-9631-906F81BF1604}">
      <dgm:prSet/>
      <dgm:spPr/>
      <dgm:t>
        <a:bodyPr/>
        <a:lstStyle/>
        <a:p>
          <a:endParaRPr lang="ru-RU"/>
        </a:p>
      </dgm:t>
    </dgm:pt>
    <dgm:pt modelId="{3A242B51-0DC5-41A4-B267-64F74B49BFEC}" type="sibTrans" cxnId="{28F661AB-5B06-441E-9631-906F81BF1604}">
      <dgm:prSet/>
      <dgm:spPr/>
      <dgm:t>
        <a:bodyPr/>
        <a:lstStyle/>
        <a:p>
          <a:endParaRPr lang="ru-RU"/>
        </a:p>
      </dgm:t>
    </dgm:pt>
    <dgm:pt modelId="{4850F512-CBDE-48E7-ABAB-125715077280}">
      <dgm:prSet/>
      <dgm:spPr/>
      <dgm:t>
        <a:bodyPr/>
        <a:lstStyle/>
        <a:p>
          <a:pPr rtl="0"/>
          <a:r>
            <a:rPr lang="ru-RU" dirty="0" smtClean="0"/>
            <a:t>Там </a:t>
          </a:r>
          <a:endParaRPr lang="ru-RU" dirty="0"/>
        </a:p>
      </dgm:t>
    </dgm:pt>
    <dgm:pt modelId="{7A37F4D8-A034-4D21-A91E-110CB691AD67}" type="parTrans" cxnId="{CB0CFE54-EBC1-443D-B7C3-0B8CA5C6F09F}">
      <dgm:prSet/>
      <dgm:spPr/>
      <dgm:t>
        <a:bodyPr/>
        <a:lstStyle/>
        <a:p>
          <a:endParaRPr lang="ru-RU"/>
        </a:p>
      </dgm:t>
    </dgm:pt>
    <dgm:pt modelId="{7F05B488-B274-402D-9F16-0A1F646B7A4A}" type="sibTrans" cxnId="{CB0CFE54-EBC1-443D-B7C3-0B8CA5C6F09F}">
      <dgm:prSet/>
      <dgm:spPr/>
      <dgm:t>
        <a:bodyPr/>
        <a:lstStyle/>
        <a:p>
          <a:endParaRPr lang="ru-RU"/>
        </a:p>
      </dgm:t>
    </dgm:pt>
    <dgm:pt modelId="{B11D55D0-F3A1-4D08-BE71-123C4A9538F3}">
      <dgm:prSet/>
      <dgm:spPr/>
      <dgm:t>
        <a:bodyPr/>
        <a:lstStyle/>
        <a:p>
          <a:pPr rtl="0"/>
          <a:r>
            <a:rPr lang="ru-RU" dirty="0" smtClean="0"/>
            <a:t>Тогда</a:t>
          </a:r>
          <a:endParaRPr lang="ru-RU" dirty="0"/>
        </a:p>
      </dgm:t>
    </dgm:pt>
    <dgm:pt modelId="{8DAA4D50-B325-41FA-A39E-C7493FE0F703}" type="parTrans" cxnId="{AF4B015A-3A92-4919-B50B-959CF044ECBD}">
      <dgm:prSet/>
      <dgm:spPr/>
      <dgm:t>
        <a:bodyPr/>
        <a:lstStyle/>
        <a:p>
          <a:endParaRPr lang="ru-RU"/>
        </a:p>
      </dgm:t>
    </dgm:pt>
    <dgm:pt modelId="{5602DDDB-F035-4962-BFE0-3E4126C71389}" type="sibTrans" cxnId="{AF4B015A-3A92-4919-B50B-959CF044ECBD}">
      <dgm:prSet/>
      <dgm:spPr/>
      <dgm:t>
        <a:bodyPr/>
        <a:lstStyle/>
        <a:p>
          <a:endParaRPr lang="ru-RU"/>
        </a:p>
      </dgm:t>
    </dgm:pt>
    <dgm:pt modelId="{7E9418E5-758D-4671-ACF9-30976EBE28D4}">
      <dgm:prSet/>
      <dgm:spPr/>
      <dgm:t>
        <a:bodyPr/>
        <a:lstStyle/>
        <a:p>
          <a:pPr rtl="0"/>
          <a:r>
            <a:rPr lang="ru-RU" dirty="0" smtClean="0"/>
            <a:t>Оттого</a:t>
          </a:r>
          <a:endParaRPr lang="ru-RU" dirty="0"/>
        </a:p>
      </dgm:t>
    </dgm:pt>
    <dgm:pt modelId="{BA9784B0-6D59-40A8-8003-C3528721964A}" type="parTrans" cxnId="{0B807115-CFA6-49EB-81BC-1C80D46605AF}">
      <dgm:prSet/>
      <dgm:spPr/>
      <dgm:t>
        <a:bodyPr/>
        <a:lstStyle/>
        <a:p>
          <a:endParaRPr lang="ru-RU"/>
        </a:p>
      </dgm:t>
    </dgm:pt>
    <dgm:pt modelId="{86E817EF-34B1-40F8-AE6B-7640B27905F9}" type="sibTrans" cxnId="{0B807115-CFA6-49EB-81BC-1C80D46605AF}">
      <dgm:prSet/>
      <dgm:spPr/>
      <dgm:t>
        <a:bodyPr/>
        <a:lstStyle/>
        <a:p>
          <a:endParaRPr lang="ru-RU"/>
        </a:p>
      </dgm:t>
    </dgm:pt>
    <dgm:pt modelId="{D6E2F6AA-2317-4734-BF27-89D5078FBDCE}">
      <dgm:prSet/>
      <dgm:spPr/>
      <dgm:t>
        <a:bodyPr/>
        <a:lstStyle/>
        <a:p>
          <a:pPr rtl="0"/>
          <a:r>
            <a:rPr lang="ru-RU" dirty="0" smtClean="0"/>
            <a:t>Сколько </a:t>
          </a:r>
          <a:endParaRPr lang="ru-RU" dirty="0"/>
        </a:p>
      </dgm:t>
    </dgm:pt>
    <dgm:pt modelId="{5307BEDE-FF89-4B47-B705-A69B212CDB43}" type="parTrans" cxnId="{5C016F0E-2A0E-4D04-A17D-C710D62350F3}">
      <dgm:prSet/>
      <dgm:spPr/>
      <dgm:t>
        <a:bodyPr/>
        <a:lstStyle/>
        <a:p>
          <a:endParaRPr lang="ru-RU"/>
        </a:p>
      </dgm:t>
    </dgm:pt>
    <dgm:pt modelId="{EE4ECBC2-4F0D-47DD-9B37-0AA06B60567C}" type="sibTrans" cxnId="{5C016F0E-2A0E-4D04-A17D-C710D62350F3}">
      <dgm:prSet/>
      <dgm:spPr/>
      <dgm:t>
        <a:bodyPr/>
        <a:lstStyle/>
        <a:p>
          <a:endParaRPr lang="ru-RU"/>
        </a:p>
      </dgm:t>
    </dgm:pt>
    <dgm:pt modelId="{EF08EFC6-5899-4F84-B96E-536171DA767D}" type="pres">
      <dgm:prSet presAssocID="{E0DFD6F7-D326-4E46-ACDD-B98D3780940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982A58C-A228-437B-83DA-088D25C5E792}" type="pres">
      <dgm:prSet presAssocID="{84029840-AFAA-4BE4-9287-8FBA7453FBC6}" presName="linNode" presStyleCnt="0"/>
      <dgm:spPr/>
    </dgm:pt>
    <dgm:pt modelId="{7D2342F5-C344-4ED5-BD49-D67541B6983C}" type="pres">
      <dgm:prSet presAssocID="{84029840-AFAA-4BE4-9287-8FBA7453FBC6}" presName="parentText" presStyleLbl="node1" presStyleIdx="0" presStyleCnt="5" custScaleX="272956" custLinFactNeighborX="3722" custLinFactNeighborY="469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207AE8-A0B5-4E42-8205-B185727D30E6}" type="pres">
      <dgm:prSet presAssocID="{3A242B51-0DC5-41A4-B267-64F74B49BFEC}" presName="sp" presStyleCnt="0"/>
      <dgm:spPr/>
    </dgm:pt>
    <dgm:pt modelId="{50B6FB29-8679-4676-B41C-2F661637D187}" type="pres">
      <dgm:prSet presAssocID="{4850F512-CBDE-48E7-ABAB-125715077280}" presName="linNode" presStyleCnt="0"/>
      <dgm:spPr/>
    </dgm:pt>
    <dgm:pt modelId="{C7D1CDCC-D887-4CD3-98FC-234F40EED1B0}" type="pres">
      <dgm:prSet presAssocID="{4850F512-CBDE-48E7-ABAB-125715077280}" presName="parentText" presStyleLbl="node1" presStyleIdx="1" presStyleCnt="5" custScaleX="277778" custLinFactNeighborX="1312" custLinFactNeighborY="-172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19DC0D-1273-4EC8-9FB9-86F5094D3098}" type="pres">
      <dgm:prSet presAssocID="{7F05B488-B274-402D-9F16-0A1F646B7A4A}" presName="sp" presStyleCnt="0"/>
      <dgm:spPr/>
    </dgm:pt>
    <dgm:pt modelId="{F1BA48C7-3C46-439A-98E1-9A2CFB1C2F8A}" type="pres">
      <dgm:prSet presAssocID="{B11D55D0-F3A1-4D08-BE71-123C4A9538F3}" presName="linNode" presStyleCnt="0"/>
      <dgm:spPr/>
    </dgm:pt>
    <dgm:pt modelId="{994EE623-73B2-466F-8586-F463425BE94D}" type="pres">
      <dgm:prSet presAssocID="{B11D55D0-F3A1-4D08-BE71-123C4A9538F3}" presName="parentText" presStyleLbl="node1" presStyleIdx="2" presStyleCnt="5" custScaleX="277778" custLinFactNeighborX="6133" custLinFactNeighborY="7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14A9E1-7282-4829-B6A3-0A71D540A518}" type="pres">
      <dgm:prSet presAssocID="{5602DDDB-F035-4962-BFE0-3E4126C71389}" presName="sp" presStyleCnt="0"/>
      <dgm:spPr/>
    </dgm:pt>
    <dgm:pt modelId="{83C5C022-3A05-4731-AB34-4A32E254BD60}" type="pres">
      <dgm:prSet presAssocID="{7E9418E5-758D-4671-ACF9-30976EBE28D4}" presName="linNode" presStyleCnt="0"/>
      <dgm:spPr/>
    </dgm:pt>
    <dgm:pt modelId="{F0DE30E6-B431-4041-84EA-0C0D3B70E5CE}" type="pres">
      <dgm:prSet presAssocID="{7E9418E5-758D-4671-ACF9-30976EBE28D4}" presName="parentText" presStyleLbl="node1" presStyleIdx="3" presStyleCnt="5" custScaleX="277778" custLinFactNeighborX="-1102" custLinFactNeighborY="186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DB9EAD-0857-45A2-9FA9-707F73E4AE3F}" type="pres">
      <dgm:prSet presAssocID="{86E817EF-34B1-40F8-AE6B-7640B27905F9}" presName="sp" presStyleCnt="0"/>
      <dgm:spPr/>
    </dgm:pt>
    <dgm:pt modelId="{B759EC05-D36D-4181-98E9-5B1DB7E6695B}" type="pres">
      <dgm:prSet presAssocID="{D6E2F6AA-2317-4734-BF27-89D5078FBDCE}" presName="linNode" presStyleCnt="0"/>
      <dgm:spPr/>
    </dgm:pt>
    <dgm:pt modelId="{3B8A30E1-9DFA-42D8-8526-DA1D69FDFD03}" type="pres">
      <dgm:prSet presAssocID="{D6E2F6AA-2317-4734-BF27-89D5078FBDCE}" presName="parentText" presStyleLbl="node1" presStyleIdx="4" presStyleCnt="5" custScaleX="277778" custLinFactNeighborX="-5929" custLinFactNeighborY="-455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C7B5281-684B-4EFB-A2AF-AB8A57DEF48F}" type="presOf" srcId="{D6E2F6AA-2317-4734-BF27-89D5078FBDCE}" destId="{3B8A30E1-9DFA-42D8-8526-DA1D69FDFD03}" srcOrd="0" destOrd="0" presId="urn:microsoft.com/office/officeart/2005/8/layout/vList5"/>
    <dgm:cxn modelId="{9559D94A-6E93-453C-A7B5-0E62485D29D3}" type="presOf" srcId="{84029840-AFAA-4BE4-9287-8FBA7453FBC6}" destId="{7D2342F5-C344-4ED5-BD49-D67541B6983C}" srcOrd="0" destOrd="0" presId="urn:microsoft.com/office/officeart/2005/8/layout/vList5"/>
    <dgm:cxn modelId="{28F661AB-5B06-441E-9631-906F81BF1604}" srcId="{E0DFD6F7-D326-4E46-ACDD-B98D37809400}" destId="{84029840-AFAA-4BE4-9287-8FBA7453FBC6}" srcOrd="0" destOrd="0" parTransId="{567663E9-7D44-4202-81A2-85386E230789}" sibTransId="{3A242B51-0DC5-41A4-B267-64F74B49BFEC}"/>
    <dgm:cxn modelId="{30C1B710-7926-4FB2-A6CE-ABDE7E79CA80}" type="presOf" srcId="{E0DFD6F7-D326-4E46-ACDD-B98D37809400}" destId="{EF08EFC6-5899-4F84-B96E-536171DA767D}" srcOrd="0" destOrd="0" presId="urn:microsoft.com/office/officeart/2005/8/layout/vList5"/>
    <dgm:cxn modelId="{5C016F0E-2A0E-4D04-A17D-C710D62350F3}" srcId="{E0DFD6F7-D326-4E46-ACDD-B98D37809400}" destId="{D6E2F6AA-2317-4734-BF27-89D5078FBDCE}" srcOrd="4" destOrd="0" parTransId="{5307BEDE-FF89-4B47-B705-A69B212CDB43}" sibTransId="{EE4ECBC2-4F0D-47DD-9B37-0AA06B60567C}"/>
    <dgm:cxn modelId="{0B807115-CFA6-49EB-81BC-1C80D46605AF}" srcId="{E0DFD6F7-D326-4E46-ACDD-B98D37809400}" destId="{7E9418E5-758D-4671-ACF9-30976EBE28D4}" srcOrd="3" destOrd="0" parTransId="{BA9784B0-6D59-40A8-8003-C3528721964A}" sibTransId="{86E817EF-34B1-40F8-AE6B-7640B27905F9}"/>
    <dgm:cxn modelId="{607DA569-1541-41EE-BB36-D0BA4A7C5D13}" type="presOf" srcId="{4850F512-CBDE-48E7-ABAB-125715077280}" destId="{C7D1CDCC-D887-4CD3-98FC-234F40EED1B0}" srcOrd="0" destOrd="0" presId="urn:microsoft.com/office/officeart/2005/8/layout/vList5"/>
    <dgm:cxn modelId="{DAC08B7F-E689-44EC-9FC2-CAD4F9B136B3}" type="presOf" srcId="{7E9418E5-758D-4671-ACF9-30976EBE28D4}" destId="{F0DE30E6-B431-4041-84EA-0C0D3B70E5CE}" srcOrd="0" destOrd="0" presId="urn:microsoft.com/office/officeart/2005/8/layout/vList5"/>
    <dgm:cxn modelId="{CB0CFE54-EBC1-443D-B7C3-0B8CA5C6F09F}" srcId="{E0DFD6F7-D326-4E46-ACDD-B98D37809400}" destId="{4850F512-CBDE-48E7-ABAB-125715077280}" srcOrd="1" destOrd="0" parTransId="{7A37F4D8-A034-4D21-A91E-110CB691AD67}" sibTransId="{7F05B488-B274-402D-9F16-0A1F646B7A4A}"/>
    <dgm:cxn modelId="{98B8789A-0DD7-4D39-B575-4D3D5736186C}" type="presOf" srcId="{B11D55D0-F3A1-4D08-BE71-123C4A9538F3}" destId="{994EE623-73B2-466F-8586-F463425BE94D}" srcOrd="0" destOrd="0" presId="urn:microsoft.com/office/officeart/2005/8/layout/vList5"/>
    <dgm:cxn modelId="{AF4B015A-3A92-4919-B50B-959CF044ECBD}" srcId="{E0DFD6F7-D326-4E46-ACDD-B98D37809400}" destId="{B11D55D0-F3A1-4D08-BE71-123C4A9538F3}" srcOrd="2" destOrd="0" parTransId="{8DAA4D50-B325-41FA-A39E-C7493FE0F703}" sibTransId="{5602DDDB-F035-4962-BFE0-3E4126C71389}"/>
    <dgm:cxn modelId="{8DF36BA1-B0B3-47F3-BD27-6955D68C2BC6}" type="presParOf" srcId="{EF08EFC6-5899-4F84-B96E-536171DA767D}" destId="{7982A58C-A228-437B-83DA-088D25C5E792}" srcOrd="0" destOrd="0" presId="urn:microsoft.com/office/officeart/2005/8/layout/vList5"/>
    <dgm:cxn modelId="{3FD072B5-6C3D-444C-88EF-0387A9145408}" type="presParOf" srcId="{7982A58C-A228-437B-83DA-088D25C5E792}" destId="{7D2342F5-C344-4ED5-BD49-D67541B6983C}" srcOrd="0" destOrd="0" presId="urn:microsoft.com/office/officeart/2005/8/layout/vList5"/>
    <dgm:cxn modelId="{D939C45A-C759-4DE2-B780-7B1F36707F45}" type="presParOf" srcId="{EF08EFC6-5899-4F84-B96E-536171DA767D}" destId="{A5207AE8-A0B5-4E42-8205-B185727D30E6}" srcOrd="1" destOrd="0" presId="urn:microsoft.com/office/officeart/2005/8/layout/vList5"/>
    <dgm:cxn modelId="{7D9EFF63-9259-4EF4-A702-4DC75EC375AB}" type="presParOf" srcId="{EF08EFC6-5899-4F84-B96E-536171DA767D}" destId="{50B6FB29-8679-4676-B41C-2F661637D187}" srcOrd="2" destOrd="0" presId="urn:microsoft.com/office/officeart/2005/8/layout/vList5"/>
    <dgm:cxn modelId="{A16E59AB-D426-4351-8265-D5EEBA3E0BCB}" type="presParOf" srcId="{50B6FB29-8679-4676-B41C-2F661637D187}" destId="{C7D1CDCC-D887-4CD3-98FC-234F40EED1B0}" srcOrd="0" destOrd="0" presId="urn:microsoft.com/office/officeart/2005/8/layout/vList5"/>
    <dgm:cxn modelId="{20A240B2-EF82-443B-87C2-1D8103002EA1}" type="presParOf" srcId="{EF08EFC6-5899-4F84-B96E-536171DA767D}" destId="{8719DC0D-1273-4EC8-9FB9-86F5094D3098}" srcOrd="3" destOrd="0" presId="urn:microsoft.com/office/officeart/2005/8/layout/vList5"/>
    <dgm:cxn modelId="{5B879C75-1C7C-48C8-8431-981308371C77}" type="presParOf" srcId="{EF08EFC6-5899-4F84-B96E-536171DA767D}" destId="{F1BA48C7-3C46-439A-98E1-9A2CFB1C2F8A}" srcOrd="4" destOrd="0" presId="urn:microsoft.com/office/officeart/2005/8/layout/vList5"/>
    <dgm:cxn modelId="{FDDF0A8E-383C-4F34-80F8-330435CFBDFF}" type="presParOf" srcId="{F1BA48C7-3C46-439A-98E1-9A2CFB1C2F8A}" destId="{994EE623-73B2-466F-8586-F463425BE94D}" srcOrd="0" destOrd="0" presId="urn:microsoft.com/office/officeart/2005/8/layout/vList5"/>
    <dgm:cxn modelId="{7DE3902F-8F58-443A-B746-8A8FD764861A}" type="presParOf" srcId="{EF08EFC6-5899-4F84-B96E-536171DA767D}" destId="{2514A9E1-7282-4829-B6A3-0A71D540A518}" srcOrd="5" destOrd="0" presId="urn:microsoft.com/office/officeart/2005/8/layout/vList5"/>
    <dgm:cxn modelId="{8FC39FE3-C4E1-4133-9C2F-3D56A9BB3542}" type="presParOf" srcId="{EF08EFC6-5899-4F84-B96E-536171DA767D}" destId="{83C5C022-3A05-4731-AB34-4A32E254BD60}" srcOrd="6" destOrd="0" presId="urn:microsoft.com/office/officeart/2005/8/layout/vList5"/>
    <dgm:cxn modelId="{A121C2E7-AACA-4694-8836-1578ADE38C3B}" type="presParOf" srcId="{83C5C022-3A05-4731-AB34-4A32E254BD60}" destId="{F0DE30E6-B431-4041-84EA-0C0D3B70E5CE}" srcOrd="0" destOrd="0" presId="urn:microsoft.com/office/officeart/2005/8/layout/vList5"/>
    <dgm:cxn modelId="{7228F26D-3EB9-4AA5-A38E-68E38A36561D}" type="presParOf" srcId="{EF08EFC6-5899-4F84-B96E-536171DA767D}" destId="{56DB9EAD-0857-45A2-9FA9-707F73E4AE3F}" srcOrd="7" destOrd="0" presId="urn:microsoft.com/office/officeart/2005/8/layout/vList5"/>
    <dgm:cxn modelId="{B4D4FECF-A699-4ED3-8654-9DA83BACF837}" type="presParOf" srcId="{EF08EFC6-5899-4F84-B96E-536171DA767D}" destId="{B759EC05-D36D-4181-98E9-5B1DB7E6695B}" srcOrd="8" destOrd="0" presId="urn:microsoft.com/office/officeart/2005/8/layout/vList5"/>
    <dgm:cxn modelId="{7882FA04-619F-4A92-98D6-AA5975639D8F}" type="presParOf" srcId="{B759EC05-D36D-4181-98E9-5B1DB7E6695B}" destId="{3B8A30E1-9DFA-42D8-8526-DA1D69FDFD03}" srcOrd="0" destOrd="0" presId="urn:microsoft.com/office/officeart/2005/8/layout/vList5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F550FD5-56D0-44C7-82B6-114B3D39783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B123479D-1F56-4DDB-97B6-91ED91F0C854}">
      <dgm:prSet/>
      <dgm:spPr/>
      <dgm:t>
        <a:bodyPr/>
        <a:lstStyle/>
        <a:p>
          <a:pPr rtl="0"/>
          <a:r>
            <a:rPr lang="ru-RU" dirty="0" smtClean="0"/>
            <a:t>Очевидно, что-то случилось, потому что он покачнулся. </a:t>
          </a:r>
          <a:endParaRPr lang="ru-RU" dirty="0"/>
        </a:p>
      </dgm:t>
    </dgm:pt>
    <dgm:pt modelId="{21A991B0-D597-48D9-A4FC-C33A07AB2826}" type="parTrans" cxnId="{1CFD18FF-8967-489D-9F64-A4A7EFCC1BD5}">
      <dgm:prSet/>
      <dgm:spPr/>
      <dgm:t>
        <a:bodyPr/>
        <a:lstStyle/>
        <a:p>
          <a:endParaRPr lang="ru-RU"/>
        </a:p>
      </dgm:t>
    </dgm:pt>
    <dgm:pt modelId="{55AF128C-CEA1-4419-9957-1009C8F3A1F5}" type="sibTrans" cxnId="{1CFD18FF-8967-489D-9F64-A4A7EFCC1BD5}">
      <dgm:prSet/>
      <dgm:spPr/>
      <dgm:t>
        <a:bodyPr/>
        <a:lstStyle/>
        <a:p>
          <a:endParaRPr lang="ru-RU"/>
        </a:p>
      </dgm:t>
    </dgm:pt>
    <dgm:pt modelId="{684CB6B0-7AE8-4E3E-AC7A-09E547323DA3}">
      <dgm:prSet/>
      <dgm:spPr/>
      <dgm:t>
        <a:bodyPr/>
        <a:lstStyle/>
        <a:p>
          <a:pPr rtl="0"/>
          <a:r>
            <a:rPr lang="ru-RU" dirty="0" smtClean="0"/>
            <a:t>Она свернула в какой-то незнакомый переулок потому, что туда прошел отряд.</a:t>
          </a:r>
          <a:endParaRPr lang="ru-RU" dirty="0"/>
        </a:p>
      </dgm:t>
    </dgm:pt>
    <dgm:pt modelId="{C62BC638-15BF-4F11-AD15-C23960C3E26D}" type="parTrans" cxnId="{4AC21A7A-BB33-46C8-84C9-19BBF24E5793}">
      <dgm:prSet/>
      <dgm:spPr/>
      <dgm:t>
        <a:bodyPr/>
        <a:lstStyle/>
        <a:p>
          <a:endParaRPr lang="ru-RU"/>
        </a:p>
      </dgm:t>
    </dgm:pt>
    <dgm:pt modelId="{1343B7D3-AC7A-4CC9-9D5B-D81291E69DE9}" type="sibTrans" cxnId="{4AC21A7A-BB33-46C8-84C9-19BBF24E5793}">
      <dgm:prSet/>
      <dgm:spPr/>
      <dgm:t>
        <a:bodyPr/>
        <a:lstStyle/>
        <a:p>
          <a:endParaRPr lang="ru-RU"/>
        </a:p>
      </dgm:t>
    </dgm:pt>
    <dgm:pt modelId="{59755744-0478-4A19-9CAF-C689117DC4DF}" type="pres">
      <dgm:prSet presAssocID="{FF550FD5-56D0-44C7-82B6-114B3D39783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373CE2D-F26D-4BF9-9AEA-13E322A66238}" type="pres">
      <dgm:prSet presAssocID="{B123479D-1F56-4DDB-97B6-91ED91F0C854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5EFF78-12BD-4B1E-B15B-75B7F3EAFA2D}" type="pres">
      <dgm:prSet presAssocID="{55AF128C-CEA1-4419-9957-1009C8F3A1F5}" presName="spacer" presStyleCnt="0"/>
      <dgm:spPr/>
    </dgm:pt>
    <dgm:pt modelId="{148B4C20-619D-4803-BC92-9762326E33DB}" type="pres">
      <dgm:prSet presAssocID="{684CB6B0-7AE8-4E3E-AC7A-09E547323DA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FFA7D73-96E0-4A44-A722-246FF283ECC1}" type="presOf" srcId="{FF550FD5-56D0-44C7-82B6-114B3D397830}" destId="{59755744-0478-4A19-9CAF-C689117DC4DF}" srcOrd="0" destOrd="0" presId="urn:microsoft.com/office/officeart/2005/8/layout/vList2"/>
    <dgm:cxn modelId="{4AC21A7A-BB33-46C8-84C9-19BBF24E5793}" srcId="{FF550FD5-56D0-44C7-82B6-114B3D397830}" destId="{684CB6B0-7AE8-4E3E-AC7A-09E547323DA3}" srcOrd="1" destOrd="0" parTransId="{C62BC638-15BF-4F11-AD15-C23960C3E26D}" sibTransId="{1343B7D3-AC7A-4CC9-9D5B-D81291E69DE9}"/>
    <dgm:cxn modelId="{1CFD18FF-8967-489D-9F64-A4A7EFCC1BD5}" srcId="{FF550FD5-56D0-44C7-82B6-114B3D397830}" destId="{B123479D-1F56-4DDB-97B6-91ED91F0C854}" srcOrd="0" destOrd="0" parTransId="{21A991B0-D597-48D9-A4FC-C33A07AB2826}" sibTransId="{55AF128C-CEA1-4419-9957-1009C8F3A1F5}"/>
    <dgm:cxn modelId="{1864FE52-44EC-4604-80DA-14A4EB82AF92}" type="presOf" srcId="{B123479D-1F56-4DDB-97B6-91ED91F0C854}" destId="{1373CE2D-F26D-4BF9-9AEA-13E322A66238}" srcOrd="0" destOrd="0" presId="urn:microsoft.com/office/officeart/2005/8/layout/vList2"/>
    <dgm:cxn modelId="{B9317E49-09C7-4B13-9021-8715C2FF1BAE}" type="presOf" srcId="{684CB6B0-7AE8-4E3E-AC7A-09E547323DA3}" destId="{148B4C20-619D-4803-BC92-9762326E33DB}" srcOrd="0" destOrd="0" presId="urn:microsoft.com/office/officeart/2005/8/layout/vList2"/>
    <dgm:cxn modelId="{9E8B76C0-E6A3-4A8C-826B-E7C85D1E5EEB}" type="presParOf" srcId="{59755744-0478-4A19-9CAF-C689117DC4DF}" destId="{1373CE2D-F26D-4BF9-9AEA-13E322A66238}" srcOrd="0" destOrd="0" presId="urn:microsoft.com/office/officeart/2005/8/layout/vList2"/>
    <dgm:cxn modelId="{41A7A8D6-FFCD-4501-8AE4-9584438869F5}" type="presParOf" srcId="{59755744-0478-4A19-9CAF-C689117DC4DF}" destId="{225EFF78-12BD-4B1E-B15B-75B7F3EAFA2D}" srcOrd="1" destOrd="0" presId="urn:microsoft.com/office/officeart/2005/8/layout/vList2"/>
    <dgm:cxn modelId="{724F4FB4-444A-4EDD-8493-804D5CF10709}" type="presParOf" srcId="{59755744-0478-4A19-9CAF-C689117DC4DF}" destId="{148B4C20-619D-4803-BC92-9762326E33DB}" srcOrd="2" destOrd="0" presId="urn:microsoft.com/office/officeart/2005/8/layout/vList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189FB49-CF9A-44B4-9B1E-696A3D37F6E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F57CB014-6162-4E5A-B629-9EF3C84D6A38}">
      <dgm:prSet/>
      <dgm:spPr/>
      <dgm:t>
        <a:bodyPr/>
        <a:lstStyle/>
        <a:p>
          <a:pPr rtl="0"/>
          <a:r>
            <a:rPr lang="ru-RU" dirty="0" smtClean="0"/>
            <a:t>Я ничего не сказал вам после премьеры оттого что еще не мог составить о ней суждение.</a:t>
          </a:r>
          <a:endParaRPr lang="ru-RU" dirty="0"/>
        </a:p>
      </dgm:t>
    </dgm:pt>
    <dgm:pt modelId="{E065223F-01F8-444C-8947-3B7ADA83E536}" type="parTrans" cxnId="{F748818F-6CD3-4C8E-8685-E61AE18A0CFD}">
      <dgm:prSet/>
      <dgm:spPr/>
      <dgm:t>
        <a:bodyPr/>
        <a:lstStyle/>
        <a:p>
          <a:endParaRPr lang="ru-RU"/>
        </a:p>
      </dgm:t>
    </dgm:pt>
    <dgm:pt modelId="{83407B1F-832C-4DE6-B728-84251CF806B5}" type="sibTrans" cxnId="{F748818F-6CD3-4C8E-8685-E61AE18A0CFD}">
      <dgm:prSet/>
      <dgm:spPr/>
      <dgm:t>
        <a:bodyPr/>
        <a:lstStyle/>
        <a:p>
          <a:endParaRPr lang="ru-RU"/>
        </a:p>
      </dgm:t>
    </dgm:pt>
    <dgm:pt modelId="{6E311E9E-851A-4CA4-A680-D3F3B94F15F4}">
      <dgm:prSet/>
      <dgm:spPr/>
      <dgm:t>
        <a:bodyPr/>
        <a:lstStyle/>
        <a:p>
          <a:pPr rtl="0"/>
          <a:r>
            <a:rPr lang="ru-RU" dirty="0" smtClean="0"/>
            <a:t>Проснулся я оттого что один из моих спутников дернул меня за руку.</a:t>
          </a:r>
          <a:endParaRPr lang="ru-RU" dirty="0"/>
        </a:p>
      </dgm:t>
    </dgm:pt>
    <dgm:pt modelId="{4F7442D0-C464-4BD6-8FFB-8F185B69DA28}" type="parTrans" cxnId="{D015F0FF-9636-4E85-A7A7-145292132717}">
      <dgm:prSet/>
      <dgm:spPr/>
      <dgm:t>
        <a:bodyPr/>
        <a:lstStyle/>
        <a:p>
          <a:endParaRPr lang="ru-RU"/>
        </a:p>
      </dgm:t>
    </dgm:pt>
    <dgm:pt modelId="{A551DA35-7593-4DBA-B536-251CD1EA168A}" type="sibTrans" cxnId="{D015F0FF-9636-4E85-A7A7-145292132717}">
      <dgm:prSet/>
      <dgm:spPr/>
      <dgm:t>
        <a:bodyPr/>
        <a:lstStyle/>
        <a:p>
          <a:endParaRPr lang="ru-RU"/>
        </a:p>
      </dgm:t>
    </dgm:pt>
    <dgm:pt modelId="{C1FEE9EA-DB11-4734-94EA-EB534EC8D2DB}" type="pres">
      <dgm:prSet presAssocID="{9189FB49-CF9A-44B4-9B1E-696A3D37F6E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BBF5844-8C7C-4EDF-882E-C296ED3E0B0A}" type="pres">
      <dgm:prSet presAssocID="{F57CB014-6162-4E5A-B629-9EF3C84D6A38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7FAFC3-EA1E-4FE4-83F5-74FD9D3DB6B7}" type="pres">
      <dgm:prSet presAssocID="{83407B1F-832C-4DE6-B728-84251CF806B5}" presName="spacer" presStyleCnt="0"/>
      <dgm:spPr/>
    </dgm:pt>
    <dgm:pt modelId="{EAEF2F75-93BE-4A11-93F6-8F41525C9FCB}" type="pres">
      <dgm:prSet presAssocID="{6E311E9E-851A-4CA4-A680-D3F3B94F15F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48818F-6CD3-4C8E-8685-E61AE18A0CFD}" srcId="{9189FB49-CF9A-44B4-9B1E-696A3D37F6E6}" destId="{F57CB014-6162-4E5A-B629-9EF3C84D6A38}" srcOrd="0" destOrd="0" parTransId="{E065223F-01F8-444C-8947-3B7ADA83E536}" sibTransId="{83407B1F-832C-4DE6-B728-84251CF806B5}"/>
    <dgm:cxn modelId="{7DF13D04-14BB-4ED7-8AF1-F06C9BD0F7A7}" type="presOf" srcId="{F57CB014-6162-4E5A-B629-9EF3C84D6A38}" destId="{FBBF5844-8C7C-4EDF-882E-C296ED3E0B0A}" srcOrd="0" destOrd="0" presId="urn:microsoft.com/office/officeart/2005/8/layout/vList2"/>
    <dgm:cxn modelId="{D015F0FF-9636-4E85-A7A7-145292132717}" srcId="{9189FB49-CF9A-44B4-9B1E-696A3D37F6E6}" destId="{6E311E9E-851A-4CA4-A680-D3F3B94F15F4}" srcOrd="1" destOrd="0" parTransId="{4F7442D0-C464-4BD6-8FFB-8F185B69DA28}" sibTransId="{A551DA35-7593-4DBA-B536-251CD1EA168A}"/>
    <dgm:cxn modelId="{B200B933-A228-408E-AF69-492DEFA359A0}" type="presOf" srcId="{9189FB49-CF9A-44B4-9B1E-696A3D37F6E6}" destId="{C1FEE9EA-DB11-4734-94EA-EB534EC8D2DB}" srcOrd="0" destOrd="0" presId="urn:microsoft.com/office/officeart/2005/8/layout/vList2"/>
    <dgm:cxn modelId="{D1DCF929-58EA-43C2-A3AE-E4F36A9285BF}" type="presOf" srcId="{6E311E9E-851A-4CA4-A680-D3F3B94F15F4}" destId="{EAEF2F75-93BE-4A11-93F6-8F41525C9FCB}" srcOrd="0" destOrd="0" presId="urn:microsoft.com/office/officeart/2005/8/layout/vList2"/>
    <dgm:cxn modelId="{8EB39C04-34CE-47C0-9D21-E7E46BB33B46}" type="presParOf" srcId="{C1FEE9EA-DB11-4734-94EA-EB534EC8D2DB}" destId="{FBBF5844-8C7C-4EDF-882E-C296ED3E0B0A}" srcOrd="0" destOrd="0" presId="urn:microsoft.com/office/officeart/2005/8/layout/vList2"/>
    <dgm:cxn modelId="{FD791322-10C2-4B58-8F79-7F7722C11042}" type="presParOf" srcId="{C1FEE9EA-DB11-4734-94EA-EB534EC8D2DB}" destId="{017FAFC3-EA1E-4FE4-83F5-74FD9D3DB6B7}" srcOrd="1" destOrd="0" presId="urn:microsoft.com/office/officeart/2005/8/layout/vList2"/>
    <dgm:cxn modelId="{C0A8EB8C-FAA5-4565-B080-76CB2931DF99}" type="presParOf" srcId="{C1FEE9EA-DB11-4734-94EA-EB534EC8D2DB}" destId="{EAEF2F75-93BE-4A11-93F6-8F41525C9FCB}" srcOrd="2" destOrd="0" presId="urn:microsoft.com/office/officeart/2005/8/layout/vList2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02522E5-15E3-41C1-873A-D59F9E61D1F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90142669-4750-4213-A434-AA1A120236FF}">
      <dgm:prSet/>
      <dgm:spPr/>
      <dgm:t>
        <a:bodyPr/>
        <a:lstStyle/>
        <a:p>
          <a:pPr rtl="0"/>
          <a:r>
            <a:rPr lang="ru-RU" dirty="0" smtClean="0"/>
            <a:t>Лес вышек был светел потому что все они были выкрашены алюминиевой краской.</a:t>
          </a:r>
          <a:endParaRPr lang="ru-RU" dirty="0"/>
        </a:p>
      </dgm:t>
    </dgm:pt>
    <dgm:pt modelId="{7373319F-D749-4D12-B8D2-D5FBDA1357F6}" type="parTrans" cxnId="{76AEF7AF-9171-4473-BF75-D22C0423120C}">
      <dgm:prSet/>
      <dgm:spPr/>
      <dgm:t>
        <a:bodyPr/>
        <a:lstStyle/>
        <a:p>
          <a:endParaRPr lang="ru-RU"/>
        </a:p>
      </dgm:t>
    </dgm:pt>
    <dgm:pt modelId="{90ED099E-202D-426B-AF9E-4BAFC4D8C8FB}" type="sibTrans" cxnId="{76AEF7AF-9171-4473-BF75-D22C0423120C}">
      <dgm:prSet/>
      <dgm:spPr/>
      <dgm:t>
        <a:bodyPr/>
        <a:lstStyle/>
        <a:p>
          <a:endParaRPr lang="ru-RU"/>
        </a:p>
      </dgm:t>
    </dgm:pt>
    <dgm:pt modelId="{8F329E3C-077A-4313-9F94-97C085ADCCDA}">
      <dgm:prSet/>
      <dgm:spPr/>
      <dgm:t>
        <a:bodyPr/>
        <a:lstStyle/>
        <a:p>
          <a:pPr rtl="0"/>
          <a:r>
            <a:rPr lang="ru-RU" dirty="0" smtClean="0"/>
            <a:t>Вам я оставляю жизнь только потому что надеюсь вас перевоспитать.</a:t>
          </a:r>
          <a:endParaRPr lang="ru-RU" dirty="0"/>
        </a:p>
      </dgm:t>
    </dgm:pt>
    <dgm:pt modelId="{FBC974FF-B3E0-4AE3-B655-86A716EEC217}" type="parTrans" cxnId="{BCF1EE95-36AA-45C0-9B7F-A8F1728B7D53}">
      <dgm:prSet/>
      <dgm:spPr/>
      <dgm:t>
        <a:bodyPr/>
        <a:lstStyle/>
        <a:p>
          <a:endParaRPr lang="ru-RU"/>
        </a:p>
      </dgm:t>
    </dgm:pt>
    <dgm:pt modelId="{9BC61509-E56D-4E3B-B9F2-E1AF0B1261B3}" type="sibTrans" cxnId="{BCF1EE95-36AA-45C0-9B7F-A8F1728B7D53}">
      <dgm:prSet/>
      <dgm:spPr/>
      <dgm:t>
        <a:bodyPr/>
        <a:lstStyle/>
        <a:p>
          <a:endParaRPr lang="ru-RU"/>
        </a:p>
      </dgm:t>
    </dgm:pt>
    <dgm:pt modelId="{4808B55D-64CA-4D0E-B0BE-77445D2F43FD}" type="pres">
      <dgm:prSet presAssocID="{302522E5-15E3-41C1-873A-D59F9E61D1F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962D982-EA2C-402F-A86E-370B0B7C37B6}" type="pres">
      <dgm:prSet presAssocID="{90142669-4750-4213-A434-AA1A120236FF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C7ADF0-7AC6-4671-95D8-61AFFDB3907B}" type="pres">
      <dgm:prSet presAssocID="{90ED099E-202D-426B-AF9E-4BAFC4D8C8FB}" presName="spacer" presStyleCnt="0"/>
      <dgm:spPr/>
    </dgm:pt>
    <dgm:pt modelId="{E65E5238-2D17-457A-9478-158EF2117762}" type="pres">
      <dgm:prSet presAssocID="{8F329E3C-077A-4313-9F94-97C085ADCCDA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F1EE95-36AA-45C0-9B7F-A8F1728B7D53}" srcId="{302522E5-15E3-41C1-873A-D59F9E61D1FC}" destId="{8F329E3C-077A-4313-9F94-97C085ADCCDA}" srcOrd="1" destOrd="0" parTransId="{FBC974FF-B3E0-4AE3-B655-86A716EEC217}" sibTransId="{9BC61509-E56D-4E3B-B9F2-E1AF0B1261B3}"/>
    <dgm:cxn modelId="{73745DF1-83C7-4068-9894-27415A277814}" type="presOf" srcId="{8F329E3C-077A-4313-9F94-97C085ADCCDA}" destId="{E65E5238-2D17-457A-9478-158EF2117762}" srcOrd="0" destOrd="0" presId="urn:microsoft.com/office/officeart/2005/8/layout/vList2"/>
    <dgm:cxn modelId="{1EE5D036-097D-42A3-9C05-6AD781B92C9C}" type="presOf" srcId="{90142669-4750-4213-A434-AA1A120236FF}" destId="{7962D982-EA2C-402F-A86E-370B0B7C37B6}" srcOrd="0" destOrd="0" presId="urn:microsoft.com/office/officeart/2005/8/layout/vList2"/>
    <dgm:cxn modelId="{5AA9E388-8EB5-4CAA-93B2-62E6C707B843}" type="presOf" srcId="{302522E5-15E3-41C1-873A-D59F9E61D1FC}" destId="{4808B55D-64CA-4D0E-B0BE-77445D2F43FD}" srcOrd="0" destOrd="0" presId="urn:microsoft.com/office/officeart/2005/8/layout/vList2"/>
    <dgm:cxn modelId="{76AEF7AF-9171-4473-BF75-D22C0423120C}" srcId="{302522E5-15E3-41C1-873A-D59F9E61D1FC}" destId="{90142669-4750-4213-A434-AA1A120236FF}" srcOrd="0" destOrd="0" parTransId="{7373319F-D749-4D12-B8D2-D5FBDA1357F6}" sibTransId="{90ED099E-202D-426B-AF9E-4BAFC4D8C8FB}"/>
    <dgm:cxn modelId="{938A2E29-D289-4FA9-A965-8EE959763F7A}" type="presParOf" srcId="{4808B55D-64CA-4D0E-B0BE-77445D2F43FD}" destId="{7962D982-EA2C-402F-A86E-370B0B7C37B6}" srcOrd="0" destOrd="0" presId="urn:microsoft.com/office/officeart/2005/8/layout/vList2"/>
    <dgm:cxn modelId="{25A77BC8-7324-433F-876B-99C0A75115A4}" type="presParOf" srcId="{4808B55D-64CA-4D0E-B0BE-77445D2F43FD}" destId="{F6C7ADF0-7AC6-4671-95D8-61AFFDB3907B}" srcOrd="1" destOrd="0" presId="urn:microsoft.com/office/officeart/2005/8/layout/vList2"/>
    <dgm:cxn modelId="{DB9C5060-43B6-44AA-B7FD-DCE127291378}" type="presParOf" srcId="{4808B55D-64CA-4D0E-B0BE-77445D2F43FD}" destId="{E65E5238-2D17-457A-9478-158EF2117762}" srcOrd="2" destOrd="0" presId="urn:microsoft.com/office/officeart/2005/8/layout/vList2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3C645D7-F56B-423E-B470-9841E1F91C2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64D551AF-1F66-487F-9617-78C334BB6177}">
      <dgm:prSet/>
      <dgm:spPr/>
      <dgm:t>
        <a:bodyPr/>
        <a:lstStyle/>
        <a:p>
          <a:pPr rtl="0"/>
          <a:r>
            <a:rPr lang="ru-RU" dirty="0" smtClean="0"/>
            <a:t>Я совсем не </a:t>
          </a:r>
          <a:r>
            <a:rPr lang="ru-RU" b="1" i="1" dirty="0" smtClean="0"/>
            <a:t>то</a:t>
          </a:r>
          <a:r>
            <a:rPr lang="ru-RU" dirty="0" smtClean="0"/>
            <a:t>, что вы думаете.</a:t>
          </a:r>
          <a:endParaRPr lang="ru-RU" dirty="0"/>
        </a:p>
      </dgm:t>
    </dgm:pt>
    <dgm:pt modelId="{7A29CFAE-D8F3-4554-9F94-335681ED488A}" type="parTrans" cxnId="{7BBE7892-4F6B-4C6D-8A32-7F527DDFB585}">
      <dgm:prSet/>
      <dgm:spPr/>
      <dgm:t>
        <a:bodyPr/>
        <a:lstStyle/>
        <a:p>
          <a:endParaRPr lang="ru-RU"/>
        </a:p>
      </dgm:t>
    </dgm:pt>
    <dgm:pt modelId="{F5CFCE98-0704-4D03-A36F-AA1B694BE0C1}" type="sibTrans" cxnId="{7BBE7892-4F6B-4C6D-8A32-7F527DDFB585}">
      <dgm:prSet/>
      <dgm:spPr/>
      <dgm:t>
        <a:bodyPr/>
        <a:lstStyle/>
        <a:p>
          <a:endParaRPr lang="ru-RU"/>
        </a:p>
      </dgm:t>
    </dgm:pt>
    <dgm:pt modelId="{746D7E2E-1A15-4026-8C35-ECA66936ACC1}">
      <dgm:prSet/>
      <dgm:spPr/>
      <dgm:t>
        <a:bodyPr/>
        <a:lstStyle/>
        <a:p>
          <a:pPr rtl="0"/>
          <a:r>
            <a:rPr lang="ru-RU" b="1" i="1" dirty="0" smtClean="0"/>
            <a:t>Тот</a:t>
          </a:r>
          <a:r>
            <a:rPr lang="ru-RU" dirty="0" smtClean="0"/>
            <a:t> не писатель, кто не прибавил к зрению человека хотя бы немного зоркости.</a:t>
          </a:r>
          <a:endParaRPr lang="ru-RU" dirty="0"/>
        </a:p>
      </dgm:t>
    </dgm:pt>
    <dgm:pt modelId="{9D3DC7CD-E860-45E1-A0AE-092894F32D83}" type="parTrans" cxnId="{0B3B870B-BF2C-4B84-8C6C-2B12C0E096C8}">
      <dgm:prSet/>
      <dgm:spPr/>
      <dgm:t>
        <a:bodyPr/>
        <a:lstStyle/>
        <a:p>
          <a:endParaRPr lang="ru-RU"/>
        </a:p>
      </dgm:t>
    </dgm:pt>
    <dgm:pt modelId="{F859A6AE-5998-4275-A72C-B96F36ADF247}" type="sibTrans" cxnId="{0B3B870B-BF2C-4B84-8C6C-2B12C0E096C8}">
      <dgm:prSet/>
      <dgm:spPr/>
      <dgm:t>
        <a:bodyPr/>
        <a:lstStyle/>
        <a:p>
          <a:endParaRPr lang="ru-RU"/>
        </a:p>
      </dgm:t>
    </dgm:pt>
    <dgm:pt modelId="{106D9D20-0C36-46FC-8B3D-8D84469D3938}">
      <dgm:prSet/>
      <dgm:spPr/>
      <dgm:t>
        <a:bodyPr/>
        <a:lstStyle/>
        <a:p>
          <a:pPr rtl="0"/>
          <a:r>
            <a:rPr lang="ru-RU" dirty="0" smtClean="0"/>
            <a:t>После этого фуражка приобретала </a:t>
          </a:r>
          <a:r>
            <a:rPr lang="ru-RU" b="1" i="1" dirty="0" smtClean="0"/>
            <a:t>тот</a:t>
          </a:r>
          <a:r>
            <a:rPr lang="ru-RU" i="1" dirty="0" smtClean="0"/>
            <a:t> </a:t>
          </a:r>
          <a:r>
            <a:rPr lang="ru-RU" dirty="0" smtClean="0"/>
            <a:t>боевой вид, который был гордостью гимназиста. </a:t>
          </a:r>
          <a:endParaRPr lang="ru-RU" dirty="0"/>
        </a:p>
      </dgm:t>
    </dgm:pt>
    <dgm:pt modelId="{E4A88420-765F-45C9-AFE4-84884AC1683C}" type="parTrans" cxnId="{83BCD8FD-2B52-4630-8373-4FECC1FAF46E}">
      <dgm:prSet/>
      <dgm:spPr/>
      <dgm:t>
        <a:bodyPr/>
        <a:lstStyle/>
        <a:p>
          <a:endParaRPr lang="ru-RU"/>
        </a:p>
      </dgm:t>
    </dgm:pt>
    <dgm:pt modelId="{05CFFA2C-9392-4123-A697-0EF97AED05D3}" type="sibTrans" cxnId="{83BCD8FD-2B52-4630-8373-4FECC1FAF46E}">
      <dgm:prSet/>
      <dgm:spPr/>
      <dgm:t>
        <a:bodyPr/>
        <a:lstStyle/>
        <a:p>
          <a:endParaRPr lang="ru-RU"/>
        </a:p>
      </dgm:t>
    </dgm:pt>
    <dgm:pt modelId="{8FDB0BF5-EFA6-4CFD-9BA7-B4FE1D3E3DB7}" type="pres">
      <dgm:prSet presAssocID="{F3C645D7-F56B-423E-B470-9841E1F91C2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805C93-856C-4159-95EC-FDE959D91D24}" type="pres">
      <dgm:prSet presAssocID="{64D551AF-1F66-487F-9617-78C334BB617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E33B30-1A8D-4F8B-BD33-8E1EB4F5B291}" type="pres">
      <dgm:prSet presAssocID="{F5CFCE98-0704-4D03-A36F-AA1B694BE0C1}" presName="spacer" presStyleCnt="0"/>
      <dgm:spPr/>
    </dgm:pt>
    <dgm:pt modelId="{2CCCA3E7-2EA8-4A1C-BC3C-5C83CAAF25EB}" type="pres">
      <dgm:prSet presAssocID="{746D7E2E-1A15-4026-8C35-ECA66936ACC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00250A-A1A5-4509-8135-041B47C48ECA}" type="pres">
      <dgm:prSet presAssocID="{F859A6AE-5998-4275-A72C-B96F36ADF247}" presName="spacer" presStyleCnt="0"/>
      <dgm:spPr/>
    </dgm:pt>
    <dgm:pt modelId="{A36727F3-D0BE-40ED-9A79-88A007CB34DE}" type="pres">
      <dgm:prSet presAssocID="{106D9D20-0C36-46FC-8B3D-8D84469D3938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66C2AD7-5C87-4948-8BFB-65BAADC998C4}" type="presOf" srcId="{106D9D20-0C36-46FC-8B3D-8D84469D3938}" destId="{A36727F3-D0BE-40ED-9A79-88A007CB34DE}" srcOrd="0" destOrd="0" presId="urn:microsoft.com/office/officeart/2005/8/layout/vList2"/>
    <dgm:cxn modelId="{0B3B870B-BF2C-4B84-8C6C-2B12C0E096C8}" srcId="{F3C645D7-F56B-423E-B470-9841E1F91C25}" destId="{746D7E2E-1A15-4026-8C35-ECA66936ACC1}" srcOrd="1" destOrd="0" parTransId="{9D3DC7CD-E860-45E1-A0AE-092894F32D83}" sibTransId="{F859A6AE-5998-4275-A72C-B96F36ADF247}"/>
    <dgm:cxn modelId="{58170BD7-E203-4C37-BA61-6D6A10A01837}" type="presOf" srcId="{64D551AF-1F66-487F-9617-78C334BB6177}" destId="{A9805C93-856C-4159-95EC-FDE959D91D24}" srcOrd="0" destOrd="0" presId="urn:microsoft.com/office/officeart/2005/8/layout/vList2"/>
    <dgm:cxn modelId="{CA406D84-B1F0-4A63-98C7-20606CDA1F0B}" type="presOf" srcId="{F3C645D7-F56B-423E-B470-9841E1F91C25}" destId="{8FDB0BF5-EFA6-4CFD-9BA7-B4FE1D3E3DB7}" srcOrd="0" destOrd="0" presId="urn:microsoft.com/office/officeart/2005/8/layout/vList2"/>
    <dgm:cxn modelId="{86554317-88BF-419A-A494-40B3C20DC9BE}" type="presOf" srcId="{746D7E2E-1A15-4026-8C35-ECA66936ACC1}" destId="{2CCCA3E7-2EA8-4A1C-BC3C-5C83CAAF25EB}" srcOrd="0" destOrd="0" presId="urn:microsoft.com/office/officeart/2005/8/layout/vList2"/>
    <dgm:cxn modelId="{83BCD8FD-2B52-4630-8373-4FECC1FAF46E}" srcId="{F3C645D7-F56B-423E-B470-9841E1F91C25}" destId="{106D9D20-0C36-46FC-8B3D-8D84469D3938}" srcOrd="2" destOrd="0" parTransId="{E4A88420-765F-45C9-AFE4-84884AC1683C}" sibTransId="{05CFFA2C-9392-4123-A697-0EF97AED05D3}"/>
    <dgm:cxn modelId="{7BBE7892-4F6B-4C6D-8A32-7F527DDFB585}" srcId="{F3C645D7-F56B-423E-B470-9841E1F91C25}" destId="{64D551AF-1F66-487F-9617-78C334BB6177}" srcOrd="0" destOrd="0" parTransId="{7A29CFAE-D8F3-4554-9F94-335681ED488A}" sibTransId="{F5CFCE98-0704-4D03-A36F-AA1B694BE0C1}"/>
    <dgm:cxn modelId="{D8742C3C-8F87-4C14-A047-CBD170210CBF}" type="presParOf" srcId="{8FDB0BF5-EFA6-4CFD-9BA7-B4FE1D3E3DB7}" destId="{A9805C93-856C-4159-95EC-FDE959D91D24}" srcOrd="0" destOrd="0" presId="urn:microsoft.com/office/officeart/2005/8/layout/vList2"/>
    <dgm:cxn modelId="{98B885DB-9CFC-4C43-998C-741C260E879C}" type="presParOf" srcId="{8FDB0BF5-EFA6-4CFD-9BA7-B4FE1D3E3DB7}" destId="{AAE33B30-1A8D-4F8B-BD33-8E1EB4F5B291}" srcOrd="1" destOrd="0" presId="urn:microsoft.com/office/officeart/2005/8/layout/vList2"/>
    <dgm:cxn modelId="{47442A2D-AD28-4951-8E26-5E7BD7CB4318}" type="presParOf" srcId="{8FDB0BF5-EFA6-4CFD-9BA7-B4FE1D3E3DB7}" destId="{2CCCA3E7-2EA8-4A1C-BC3C-5C83CAAF25EB}" srcOrd="2" destOrd="0" presId="urn:microsoft.com/office/officeart/2005/8/layout/vList2"/>
    <dgm:cxn modelId="{D35E6F2D-66B5-42E6-9457-765721998305}" type="presParOf" srcId="{8FDB0BF5-EFA6-4CFD-9BA7-B4FE1D3E3DB7}" destId="{9D00250A-A1A5-4509-8135-041B47C48ECA}" srcOrd="3" destOrd="0" presId="urn:microsoft.com/office/officeart/2005/8/layout/vList2"/>
    <dgm:cxn modelId="{14633BA8-9E95-4DB4-8334-9FC60C0CD98C}" type="presParOf" srcId="{8FDB0BF5-EFA6-4CFD-9BA7-B4FE1D3E3DB7}" destId="{A36727F3-D0BE-40ED-9A79-88A007CB34DE}" srcOrd="4" destOrd="0" presId="urn:microsoft.com/office/officeart/2005/8/layout/vList2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DC0672E-CB89-4602-9A28-28BBA65470A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C480A5AC-4752-4FC2-BF36-7FA8B6784FF0}">
      <dgm:prSet/>
      <dgm:spPr/>
      <dgm:t>
        <a:bodyPr/>
        <a:lstStyle/>
        <a:p>
          <a:pPr rtl="0"/>
          <a:r>
            <a:rPr lang="ru-RU" dirty="0" smtClean="0"/>
            <a:t>Вместе с нами плавали в воде наши шапки так что с берега казалось что тонет целых десять человек. </a:t>
          </a:r>
          <a:endParaRPr lang="ru-RU" dirty="0"/>
        </a:p>
      </dgm:t>
    </dgm:pt>
    <dgm:pt modelId="{A9E11EDD-B806-4904-9138-E469DE1E945C}" type="parTrans" cxnId="{D39F6898-BDF5-4441-B4DD-842C6406C7ED}">
      <dgm:prSet/>
      <dgm:spPr/>
      <dgm:t>
        <a:bodyPr/>
        <a:lstStyle/>
        <a:p>
          <a:endParaRPr lang="ru-RU"/>
        </a:p>
      </dgm:t>
    </dgm:pt>
    <dgm:pt modelId="{8243FEDA-EDE6-4839-BEB8-21C7133F19D7}" type="sibTrans" cxnId="{D39F6898-BDF5-4441-B4DD-842C6406C7ED}">
      <dgm:prSet/>
      <dgm:spPr/>
      <dgm:t>
        <a:bodyPr/>
        <a:lstStyle/>
        <a:p>
          <a:endParaRPr lang="ru-RU"/>
        </a:p>
      </dgm:t>
    </dgm:pt>
    <dgm:pt modelId="{A1330B7B-6733-4801-B487-3E40C1781713}">
      <dgm:prSet/>
      <dgm:spPr/>
      <dgm:t>
        <a:bodyPr/>
        <a:lstStyle/>
        <a:p>
          <a:pPr rtl="0"/>
          <a:r>
            <a:rPr lang="ru-RU" dirty="0" err="1" smtClean="0"/>
            <a:t>Усатов</a:t>
          </a:r>
          <a:r>
            <a:rPr lang="ru-RU" dirty="0" smtClean="0"/>
            <a:t> улыбнулся так что мне сделалось стыдно.</a:t>
          </a:r>
          <a:endParaRPr lang="ru-RU" dirty="0"/>
        </a:p>
      </dgm:t>
    </dgm:pt>
    <dgm:pt modelId="{2C3DEE82-8B4C-42FE-8BB7-C4C21576AC2D}" type="parTrans" cxnId="{0C23FE05-8D9D-4E01-8EBC-18A3048819E4}">
      <dgm:prSet/>
      <dgm:spPr/>
      <dgm:t>
        <a:bodyPr/>
        <a:lstStyle/>
        <a:p>
          <a:endParaRPr lang="ru-RU"/>
        </a:p>
      </dgm:t>
    </dgm:pt>
    <dgm:pt modelId="{F3FE360D-DF55-4F44-BF0C-DEEFE0C88AAE}" type="sibTrans" cxnId="{0C23FE05-8D9D-4E01-8EBC-18A3048819E4}">
      <dgm:prSet/>
      <dgm:spPr/>
      <dgm:t>
        <a:bodyPr/>
        <a:lstStyle/>
        <a:p>
          <a:endParaRPr lang="ru-RU"/>
        </a:p>
      </dgm:t>
    </dgm:pt>
    <dgm:pt modelId="{4FD37B75-F774-4645-96BA-D1B6B209C03F}">
      <dgm:prSet/>
      <dgm:spPr/>
      <dgm:t>
        <a:bodyPr/>
        <a:lstStyle/>
        <a:p>
          <a:pPr rtl="0"/>
          <a:r>
            <a:rPr lang="ru-RU" dirty="0" smtClean="0"/>
            <a:t>Петухов схватил жену за руку выше локтя так что она закричала.</a:t>
          </a:r>
          <a:endParaRPr lang="ru-RU" dirty="0"/>
        </a:p>
      </dgm:t>
    </dgm:pt>
    <dgm:pt modelId="{BC42B31A-FFFD-4C6D-B0EE-AB2866AFA3D8}" type="parTrans" cxnId="{A89122C5-D841-4FBC-8558-2F7844DDE0F0}">
      <dgm:prSet/>
      <dgm:spPr/>
      <dgm:t>
        <a:bodyPr/>
        <a:lstStyle/>
        <a:p>
          <a:endParaRPr lang="ru-RU"/>
        </a:p>
      </dgm:t>
    </dgm:pt>
    <dgm:pt modelId="{F45C860B-EF0D-4833-B24C-9AFA71BD73C2}" type="sibTrans" cxnId="{A89122C5-D841-4FBC-8558-2F7844DDE0F0}">
      <dgm:prSet/>
      <dgm:spPr/>
      <dgm:t>
        <a:bodyPr/>
        <a:lstStyle/>
        <a:p>
          <a:endParaRPr lang="ru-RU"/>
        </a:p>
      </dgm:t>
    </dgm:pt>
    <dgm:pt modelId="{913FAE68-BA90-4EB4-99DC-D6D1EFBD0A78}" type="pres">
      <dgm:prSet presAssocID="{9DC0672E-CB89-4602-9A28-28BBA65470A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313C1D0-11FE-4AB7-93B2-1AAEA10E91EB}" type="pres">
      <dgm:prSet presAssocID="{C480A5AC-4752-4FC2-BF36-7FA8B6784FF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6816D4-8E8E-4F8E-887B-A4F2D73E42E2}" type="pres">
      <dgm:prSet presAssocID="{8243FEDA-EDE6-4839-BEB8-21C7133F19D7}" presName="spacer" presStyleCnt="0"/>
      <dgm:spPr/>
    </dgm:pt>
    <dgm:pt modelId="{54249AF2-2510-4E3E-8E16-06AD9D4ED1AD}" type="pres">
      <dgm:prSet presAssocID="{A1330B7B-6733-4801-B487-3E40C178171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0AB2B8-DE71-45B9-B63B-28327435730F}" type="pres">
      <dgm:prSet presAssocID="{F3FE360D-DF55-4F44-BF0C-DEEFE0C88AAE}" presName="spacer" presStyleCnt="0"/>
      <dgm:spPr/>
    </dgm:pt>
    <dgm:pt modelId="{E07EF303-1BA3-47D6-AA68-D35FC30627B4}" type="pres">
      <dgm:prSet presAssocID="{4FD37B75-F774-4645-96BA-D1B6B209C03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39F6898-BDF5-4441-B4DD-842C6406C7ED}" srcId="{9DC0672E-CB89-4602-9A28-28BBA65470A4}" destId="{C480A5AC-4752-4FC2-BF36-7FA8B6784FF0}" srcOrd="0" destOrd="0" parTransId="{A9E11EDD-B806-4904-9138-E469DE1E945C}" sibTransId="{8243FEDA-EDE6-4839-BEB8-21C7133F19D7}"/>
    <dgm:cxn modelId="{0C23FE05-8D9D-4E01-8EBC-18A3048819E4}" srcId="{9DC0672E-CB89-4602-9A28-28BBA65470A4}" destId="{A1330B7B-6733-4801-B487-3E40C1781713}" srcOrd="1" destOrd="0" parTransId="{2C3DEE82-8B4C-42FE-8BB7-C4C21576AC2D}" sibTransId="{F3FE360D-DF55-4F44-BF0C-DEEFE0C88AAE}"/>
    <dgm:cxn modelId="{B4BDE12C-B5AB-4ADB-821E-D91D6AA50F6D}" type="presOf" srcId="{A1330B7B-6733-4801-B487-3E40C1781713}" destId="{54249AF2-2510-4E3E-8E16-06AD9D4ED1AD}" srcOrd="0" destOrd="0" presId="urn:microsoft.com/office/officeart/2005/8/layout/vList2"/>
    <dgm:cxn modelId="{4B0F23A3-94A2-4226-AE1E-7D1921018CD1}" type="presOf" srcId="{9DC0672E-CB89-4602-9A28-28BBA65470A4}" destId="{913FAE68-BA90-4EB4-99DC-D6D1EFBD0A78}" srcOrd="0" destOrd="0" presId="urn:microsoft.com/office/officeart/2005/8/layout/vList2"/>
    <dgm:cxn modelId="{4E84AEE5-07B4-4A90-AE26-39D8869FFEE5}" type="presOf" srcId="{4FD37B75-F774-4645-96BA-D1B6B209C03F}" destId="{E07EF303-1BA3-47D6-AA68-D35FC30627B4}" srcOrd="0" destOrd="0" presId="urn:microsoft.com/office/officeart/2005/8/layout/vList2"/>
    <dgm:cxn modelId="{A89122C5-D841-4FBC-8558-2F7844DDE0F0}" srcId="{9DC0672E-CB89-4602-9A28-28BBA65470A4}" destId="{4FD37B75-F774-4645-96BA-D1B6B209C03F}" srcOrd="2" destOrd="0" parTransId="{BC42B31A-FFFD-4C6D-B0EE-AB2866AFA3D8}" sibTransId="{F45C860B-EF0D-4833-B24C-9AFA71BD73C2}"/>
    <dgm:cxn modelId="{D8A291FF-6725-4E46-B55C-DCBA626F8FC8}" type="presOf" srcId="{C480A5AC-4752-4FC2-BF36-7FA8B6784FF0}" destId="{C313C1D0-11FE-4AB7-93B2-1AAEA10E91EB}" srcOrd="0" destOrd="0" presId="urn:microsoft.com/office/officeart/2005/8/layout/vList2"/>
    <dgm:cxn modelId="{AF7D9284-2F10-48FA-A277-56D5AE69AF87}" type="presParOf" srcId="{913FAE68-BA90-4EB4-99DC-D6D1EFBD0A78}" destId="{C313C1D0-11FE-4AB7-93B2-1AAEA10E91EB}" srcOrd="0" destOrd="0" presId="urn:microsoft.com/office/officeart/2005/8/layout/vList2"/>
    <dgm:cxn modelId="{4C375297-C402-4924-B2D5-9C68DE45490F}" type="presParOf" srcId="{913FAE68-BA90-4EB4-99DC-D6D1EFBD0A78}" destId="{CC6816D4-8E8E-4F8E-887B-A4F2D73E42E2}" srcOrd="1" destOrd="0" presId="urn:microsoft.com/office/officeart/2005/8/layout/vList2"/>
    <dgm:cxn modelId="{E71F6ECF-7271-4CA1-B936-4CE55D472DF9}" type="presParOf" srcId="{913FAE68-BA90-4EB4-99DC-D6D1EFBD0A78}" destId="{54249AF2-2510-4E3E-8E16-06AD9D4ED1AD}" srcOrd="2" destOrd="0" presId="urn:microsoft.com/office/officeart/2005/8/layout/vList2"/>
    <dgm:cxn modelId="{649802B5-DA2E-4135-A0B4-589FE1C17DD3}" type="presParOf" srcId="{913FAE68-BA90-4EB4-99DC-D6D1EFBD0A78}" destId="{E10AB2B8-DE71-45B9-B63B-28327435730F}" srcOrd="3" destOrd="0" presId="urn:microsoft.com/office/officeart/2005/8/layout/vList2"/>
    <dgm:cxn modelId="{A981A46D-2607-47B6-9C7F-550D8BEDA2CF}" type="presParOf" srcId="{913FAE68-BA90-4EB4-99DC-D6D1EFBD0A78}" destId="{E07EF303-1BA3-47D6-AA68-D35FC30627B4}" srcOrd="4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05A5-DC25-4814-A1D6-2E7BA2FC9821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64A5-8172-45C4-9E21-4A4D26C118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05A5-DC25-4814-A1D6-2E7BA2FC9821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64A5-8172-45C4-9E21-4A4D26C118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05A5-DC25-4814-A1D6-2E7BA2FC9821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64A5-8172-45C4-9E21-4A4D26C118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05A5-DC25-4814-A1D6-2E7BA2FC9821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64A5-8172-45C4-9E21-4A4D26C118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05A5-DC25-4814-A1D6-2E7BA2FC9821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64A5-8172-45C4-9E21-4A4D26C118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05A5-DC25-4814-A1D6-2E7BA2FC9821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64A5-8172-45C4-9E21-4A4D26C118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05A5-DC25-4814-A1D6-2E7BA2FC9821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64A5-8172-45C4-9E21-4A4D26C118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05A5-DC25-4814-A1D6-2E7BA2FC9821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64A5-8172-45C4-9E21-4A4D26C118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05A5-DC25-4814-A1D6-2E7BA2FC9821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64A5-8172-45C4-9E21-4A4D26C118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05A5-DC25-4814-A1D6-2E7BA2FC9821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64A5-8172-45C4-9E21-4A4D26C118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05A5-DC25-4814-A1D6-2E7BA2FC9821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64A5-8172-45C4-9E21-4A4D26C118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605A5-DC25-4814-A1D6-2E7BA2FC9821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464A5-8172-45C4-9E21-4A4D26C118D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Роль указательных слов в сложноподчиненном предложении.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Выделите  союзы и указательные  слова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Выполнить упражнение 100.</a:t>
            </a:r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урока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Начерти схему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Союзы или союзные слова?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Указательные слова 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Сравни предложения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Составной союз и указательное слово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Составной союз и указательное слово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Каким членом предложения является выделенное слово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283</Words>
  <Application>Microsoft Office PowerPoint</Application>
  <PresentationFormat>Экран (4:3)</PresentationFormat>
  <Paragraphs>37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Роль указательных слов в сложноподчиненном предложении.</vt:lpstr>
      <vt:lpstr>Цели урока </vt:lpstr>
      <vt:lpstr>Начерти схему </vt:lpstr>
      <vt:lpstr>Союзы или союзные слова?</vt:lpstr>
      <vt:lpstr>Указательные слова  </vt:lpstr>
      <vt:lpstr>Сравни предложения </vt:lpstr>
      <vt:lpstr>Составной союз и указательное слово</vt:lpstr>
      <vt:lpstr>Составной союз и указательное слово</vt:lpstr>
      <vt:lpstr>Каким членом предложения является выделенное слово</vt:lpstr>
      <vt:lpstr>Выделите  союзы и указательные  слова </vt:lpstr>
      <vt:lpstr>Домашнее задание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указательных слов в сложноподчиненном предложении.</dc:title>
  <dc:creator>Мама</dc:creator>
  <cp:lastModifiedBy>Мама</cp:lastModifiedBy>
  <cp:revision>5</cp:revision>
  <dcterms:created xsi:type="dcterms:W3CDTF">2012-12-05T11:55:36Z</dcterms:created>
  <dcterms:modified xsi:type="dcterms:W3CDTF">2012-12-09T14:34:40Z</dcterms:modified>
</cp:coreProperties>
</file>