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8" r:id="rId26"/>
    <p:sldId id="287" r:id="rId27"/>
    <p:sldId id="298" r:id="rId28"/>
    <p:sldId id="29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5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A372C"/>
    <a:srgbClr val="FF9900"/>
    <a:srgbClr val="008000"/>
    <a:srgbClr val="A6F0F8"/>
    <a:srgbClr val="00FFFF"/>
    <a:srgbClr val="33CCFF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106" d="100"/>
          <a:sy n="10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A2D7-78DD-41CC-BBDB-B3CDA8B78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5647-90D0-4051-ACC1-BC9B385B4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2633-634A-4C44-AD8F-F8991D67B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201E-072D-4DEF-B708-1945EC966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90BA-B004-4491-9A28-D75CA70E7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F7F1A-798D-4B37-AC78-78EEB2C0A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3329-68E5-4A5D-9EBA-A40A47FF9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3485-7791-4833-9F3A-93412FCB5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9C37-87C5-4F30-9D21-F4C7AD94E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B275-6D19-4817-87A8-365936F1B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1EDD-9E8B-4BD9-B700-D04152D99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6D20BA-7FB1-4136-B2D8-DD8713F54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eacher\&#1056;&#1072;&#1073;&#1086;&#1095;&#1080;&#1081;%20&#1089;&#1090;&#1086;&#1083;\&#1060;&#1086;&#1090;&#1086;&#1075;&#1088;&#1072;&#1092;&#1080;&#1080;_&#1052;&#1072;&#1088;&#1080;&#1085;&#1072;\Track01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C0C0C0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8"/>
          <p:cNvGrpSpPr>
            <a:grpSpLocks/>
          </p:cNvGrpSpPr>
          <p:nvPr/>
        </p:nvGrpSpPr>
        <p:grpSpPr bwMode="auto">
          <a:xfrm>
            <a:off x="2051050" y="4724400"/>
            <a:ext cx="865188" cy="1557338"/>
            <a:chOff x="340" y="2523"/>
            <a:chExt cx="953" cy="1661"/>
          </a:xfrm>
        </p:grpSpPr>
        <p:sp>
          <p:nvSpPr>
            <p:cNvPr id="2090" name="AutoShape 19" descr="Сферы"/>
            <p:cNvSpPr>
              <a:spLocks noChangeArrowheads="1"/>
            </p:cNvSpPr>
            <p:nvPr/>
          </p:nvSpPr>
          <p:spPr bwMode="auto">
            <a:xfrm rot="-1494870">
              <a:off x="340" y="2523"/>
              <a:ext cx="953" cy="1043"/>
            </a:xfrm>
            <a:prstGeom prst="cloudCallout">
              <a:avLst>
                <a:gd name="adj1" fmla="val -43750"/>
                <a:gd name="adj2" fmla="val 70000"/>
              </a:avLst>
            </a:prstGeom>
            <a:pattFill prst="sphere">
              <a:fgClr>
                <a:schemeClr val="folHlink"/>
              </a:fgClr>
              <a:bgClr>
                <a:srgbClr val="008000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800"/>
            </a:p>
          </p:txBody>
        </p:sp>
        <p:sp>
          <p:nvSpPr>
            <p:cNvPr id="2091" name="AutoShape 20"/>
            <p:cNvSpPr>
              <a:spLocks noChangeArrowheads="1"/>
            </p:cNvSpPr>
            <p:nvPr/>
          </p:nvSpPr>
          <p:spPr bwMode="auto">
            <a:xfrm>
              <a:off x="657" y="3158"/>
              <a:ext cx="136" cy="102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A372C"/>
                </a:gs>
                <a:gs pos="100000">
                  <a:srgbClr val="2A1914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Rectangle 14"/>
          <p:cNvSpPr>
            <a:spLocks noChangeArrowheads="1"/>
          </p:cNvSpPr>
          <p:nvPr/>
        </p:nvSpPr>
        <p:spPr bwMode="auto">
          <a:xfrm>
            <a:off x="0" y="0"/>
            <a:ext cx="9144000" cy="3860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492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В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rgbClr val="00CC00"/>
                </a:solidFill>
              </a:rPr>
              <a:t>с</a:t>
            </a:r>
            <a:r>
              <a:rPr lang="ru-RU" sz="4800" b="1" dirty="0" smtClean="0">
                <a:solidFill>
                  <a:srgbClr val="FF9900"/>
                </a:solidFill>
              </a:rPr>
              <a:t>е</a:t>
            </a:r>
            <a:r>
              <a:rPr lang="ru-RU" sz="4800" b="1" dirty="0" smtClean="0">
                <a:solidFill>
                  <a:schemeClr val="accent2"/>
                </a:solidFill>
              </a:rPr>
              <a:t>л</a:t>
            </a:r>
            <a:r>
              <a:rPr lang="ru-RU" sz="4800" b="1" dirty="0" smtClean="0">
                <a:solidFill>
                  <a:srgbClr val="FFFF00"/>
                </a:solidFill>
              </a:rPr>
              <a:t>ы</a:t>
            </a:r>
            <a:r>
              <a:rPr lang="ru-RU" sz="4800" b="1" dirty="0" smtClean="0">
                <a:solidFill>
                  <a:schemeClr val="tx1"/>
                </a:solidFill>
              </a:rPr>
              <a:t>й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п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rgbClr val="008000"/>
                </a:solidFill>
              </a:rPr>
              <a:t>з</a:t>
            </a:r>
            <a:r>
              <a:rPr lang="ru-RU" sz="4800" b="1" dirty="0" smtClean="0">
                <a:solidFill>
                  <a:srgbClr val="FF9900"/>
                </a:solidFill>
              </a:rPr>
              <a:t>н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800" b="1" dirty="0" smtClean="0">
                <a:solidFill>
                  <a:srgbClr val="FFFF00"/>
                </a:solidFill>
              </a:rPr>
              <a:t>в</a:t>
            </a:r>
            <a:r>
              <a:rPr lang="ru-RU" sz="4800" b="1" dirty="0" smtClean="0">
                <a:solidFill>
                  <a:srgbClr val="5A372C"/>
                </a:solidFill>
              </a:rPr>
              <a:t>а</a:t>
            </a: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chemeClr val="bg1"/>
                </a:solidFill>
              </a:rPr>
              <a:t>л</a:t>
            </a:r>
            <a:r>
              <a:rPr lang="ru-RU" sz="4800" b="1" dirty="0" smtClean="0"/>
              <a:t>ь</a:t>
            </a:r>
            <a:r>
              <a:rPr lang="ru-RU" sz="4800" b="1" dirty="0" smtClean="0">
                <a:solidFill>
                  <a:srgbClr val="00B050"/>
                </a:solidFill>
              </a:rPr>
              <a:t>н</a:t>
            </a:r>
            <a:r>
              <a:rPr lang="ru-RU" sz="4800" b="1" dirty="0" smtClean="0">
                <a:solidFill>
                  <a:srgbClr val="FFFF00"/>
                </a:solidFill>
              </a:rPr>
              <a:t>ы</a:t>
            </a:r>
            <a:r>
              <a:rPr lang="ru-RU" sz="4800" b="1" dirty="0" smtClean="0"/>
              <a:t>й</a:t>
            </a:r>
            <a:br>
              <a:rPr lang="ru-RU" sz="4800" b="1" dirty="0" smtClean="0"/>
            </a:br>
            <a:r>
              <a:rPr lang="ru-RU" sz="4800" b="1" dirty="0" smtClean="0"/>
              <a:t>у</a:t>
            </a:r>
            <a:r>
              <a:rPr lang="ru-RU" sz="4800" b="1" dirty="0" smtClean="0">
                <a:solidFill>
                  <a:srgbClr val="FF0000"/>
                </a:solidFill>
              </a:rPr>
              <a:t>р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4800" b="1" dirty="0" smtClean="0">
                <a:solidFill>
                  <a:srgbClr val="FFC000"/>
                </a:solidFill>
              </a:rPr>
              <a:t>к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636838"/>
            <a:ext cx="7920037" cy="1752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Правила дорожного движения</a:t>
            </a:r>
            <a:r>
              <a:rPr lang="ru-RU" b="1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Знаю как таблицу умножения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563938" y="5805488"/>
            <a:ext cx="4176712" cy="215900"/>
          </a:xfrm>
          <a:prstGeom prst="parallelogram">
            <a:avLst>
              <a:gd name="adj" fmla="val 48364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9"/>
          <p:cNvSpPr>
            <a:spLocks noChangeArrowheads="1"/>
          </p:cNvSpPr>
          <p:nvPr/>
        </p:nvSpPr>
        <p:spPr bwMode="auto">
          <a:xfrm>
            <a:off x="4787900" y="5300663"/>
            <a:ext cx="4176713" cy="215900"/>
          </a:xfrm>
          <a:prstGeom prst="parallelogram">
            <a:avLst>
              <a:gd name="adj" fmla="val 48364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10"/>
          <p:cNvSpPr>
            <a:spLocks noChangeArrowheads="1"/>
          </p:cNvSpPr>
          <p:nvPr/>
        </p:nvSpPr>
        <p:spPr bwMode="auto">
          <a:xfrm>
            <a:off x="5795963" y="4868863"/>
            <a:ext cx="4176712" cy="215900"/>
          </a:xfrm>
          <a:prstGeom prst="parallelogram">
            <a:avLst>
              <a:gd name="adj" fmla="val 48364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11"/>
          <p:cNvSpPr>
            <a:spLocks noChangeArrowheads="1"/>
          </p:cNvSpPr>
          <p:nvPr/>
        </p:nvSpPr>
        <p:spPr bwMode="auto">
          <a:xfrm>
            <a:off x="6804025" y="4437063"/>
            <a:ext cx="4176713" cy="215900"/>
          </a:xfrm>
          <a:prstGeom prst="parallelogram">
            <a:avLst>
              <a:gd name="adj" fmla="val 48364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2"/>
          <p:cNvSpPr>
            <a:spLocks noChangeArrowheads="1"/>
          </p:cNvSpPr>
          <p:nvPr/>
        </p:nvSpPr>
        <p:spPr bwMode="auto">
          <a:xfrm>
            <a:off x="2339975" y="6308725"/>
            <a:ext cx="4176713" cy="215900"/>
          </a:xfrm>
          <a:prstGeom prst="parallelogram">
            <a:avLst>
              <a:gd name="adj" fmla="val 48364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9" name="Group 17"/>
          <p:cNvGrpSpPr>
            <a:grpSpLocks/>
          </p:cNvGrpSpPr>
          <p:nvPr/>
        </p:nvGrpSpPr>
        <p:grpSpPr bwMode="auto">
          <a:xfrm>
            <a:off x="539750" y="4005263"/>
            <a:ext cx="1512888" cy="2636837"/>
            <a:chOff x="340" y="2523"/>
            <a:chExt cx="953" cy="1661"/>
          </a:xfrm>
        </p:grpSpPr>
        <p:sp>
          <p:nvSpPr>
            <p:cNvPr id="2088" name="AutoShape 15" descr="Сферы"/>
            <p:cNvSpPr>
              <a:spLocks noChangeArrowheads="1"/>
            </p:cNvSpPr>
            <p:nvPr/>
          </p:nvSpPr>
          <p:spPr bwMode="auto">
            <a:xfrm rot="-1494870">
              <a:off x="340" y="2523"/>
              <a:ext cx="953" cy="1043"/>
            </a:xfrm>
            <a:prstGeom prst="cloudCallout">
              <a:avLst>
                <a:gd name="adj1" fmla="val -43750"/>
                <a:gd name="adj2" fmla="val 70000"/>
              </a:avLst>
            </a:prstGeom>
            <a:pattFill prst="sphere">
              <a:fgClr>
                <a:schemeClr val="folHlink"/>
              </a:fgClr>
              <a:bgClr>
                <a:srgbClr val="008000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800"/>
            </a:p>
          </p:txBody>
        </p:sp>
        <p:sp>
          <p:nvSpPr>
            <p:cNvPr id="2089" name="AutoShape 16"/>
            <p:cNvSpPr>
              <a:spLocks noChangeArrowheads="1"/>
            </p:cNvSpPr>
            <p:nvPr/>
          </p:nvSpPr>
          <p:spPr bwMode="auto">
            <a:xfrm>
              <a:off x="657" y="3158"/>
              <a:ext cx="136" cy="102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A372C"/>
                </a:gs>
                <a:gs pos="100000">
                  <a:srgbClr val="2A1914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60" name="Group 21"/>
          <p:cNvGrpSpPr>
            <a:grpSpLocks/>
          </p:cNvGrpSpPr>
          <p:nvPr/>
        </p:nvGrpSpPr>
        <p:grpSpPr bwMode="auto">
          <a:xfrm>
            <a:off x="7631113" y="4005263"/>
            <a:ext cx="1512887" cy="2636837"/>
            <a:chOff x="340" y="2523"/>
            <a:chExt cx="953" cy="1661"/>
          </a:xfrm>
        </p:grpSpPr>
        <p:sp>
          <p:nvSpPr>
            <p:cNvPr id="2086" name="AutoShape 22" descr="Сферы"/>
            <p:cNvSpPr>
              <a:spLocks noChangeArrowheads="1"/>
            </p:cNvSpPr>
            <p:nvPr/>
          </p:nvSpPr>
          <p:spPr bwMode="auto">
            <a:xfrm rot="-1494870">
              <a:off x="340" y="2523"/>
              <a:ext cx="953" cy="1043"/>
            </a:xfrm>
            <a:prstGeom prst="cloudCallout">
              <a:avLst>
                <a:gd name="adj1" fmla="val -43750"/>
                <a:gd name="adj2" fmla="val 70000"/>
              </a:avLst>
            </a:prstGeom>
            <a:pattFill prst="sphere">
              <a:fgClr>
                <a:schemeClr val="folHlink"/>
              </a:fgClr>
              <a:bgClr>
                <a:srgbClr val="008000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800"/>
            </a:p>
          </p:txBody>
        </p:sp>
        <p:sp>
          <p:nvSpPr>
            <p:cNvPr id="2087" name="AutoShape 23"/>
            <p:cNvSpPr>
              <a:spLocks noChangeArrowheads="1"/>
            </p:cNvSpPr>
            <p:nvPr/>
          </p:nvSpPr>
          <p:spPr bwMode="auto">
            <a:xfrm>
              <a:off x="657" y="3158"/>
              <a:ext cx="136" cy="102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A372C"/>
                </a:gs>
                <a:gs pos="100000">
                  <a:srgbClr val="2A1914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61" name="Рисунок 23" descr="Регулировщ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3857625"/>
            <a:ext cx="16478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2" name="Group 26"/>
          <p:cNvGrpSpPr>
            <a:grpSpLocks/>
          </p:cNvGrpSpPr>
          <p:nvPr/>
        </p:nvGrpSpPr>
        <p:grpSpPr bwMode="auto">
          <a:xfrm>
            <a:off x="5572125" y="4572000"/>
            <a:ext cx="2038350" cy="1985963"/>
            <a:chOff x="4305" y="1898"/>
            <a:chExt cx="3210" cy="3127"/>
          </a:xfrm>
        </p:grpSpPr>
        <p:sp>
          <p:nvSpPr>
            <p:cNvPr id="2063" name="Oval 27"/>
            <p:cNvSpPr>
              <a:spLocks noChangeArrowheads="1"/>
            </p:cNvSpPr>
            <p:nvPr/>
          </p:nvSpPr>
          <p:spPr bwMode="auto">
            <a:xfrm>
              <a:off x="4380" y="3825"/>
              <a:ext cx="315" cy="240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36C0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E36C0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64" name="Group 28"/>
            <p:cNvGrpSpPr>
              <a:grpSpLocks/>
            </p:cNvGrpSpPr>
            <p:nvPr/>
          </p:nvGrpSpPr>
          <p:grpSpPr bwMode="auto">
            <a:xfrm>
              <a:off x="4305" y="2254"/>
              <a:ext cx="195" cy="1725"/>
              <a:chOff x="2415" y="1050"/>
              <a:chExt cx="195" cy="1725"/>
            </a:xfrm>
          </p:grpSpPr>
          <p:sp>
            <p:nvSpPr>
              <p:cNvPr id="40989" name="AutoShape 29"/>
              <p:cNvSpPr>
                <a:spLocks noChangeArrowheads="1"/>
              </p:cNvSpPr>
              <p:nvPr/>
            </p:nvSpPr>
            <p:spPr bwMode="auto">
              <a:xfrm flipV="1">
                <a:off x="2415" y="1049"/>
                <a:ext cx="195" cy="172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666666"/>
                  </a:gs>
                  <a:gs pos="50000">
                    <a:srgbClr val="000000"/>
                  </a:gs>
                  <a:gs pos="100000">
                    <a:srgbClr val="666666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1" name="AutoShape 30"/>
              <p:cNvSpPr>
                <a:spLocks noChangeArrowheads="1"/>
              </p:cNvSpPr>
              <p:nvPr/>
            </p:nvSpPr>
            <p:spPr bwMode="auto">
              <a:xfrm>
                <a:off x="2415" y="1215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AutoShape 31"/>
              <p:cNvSpPr>
                <a:spLocks noChangeArrowheads="1"/>
              </p:cNvSpPr>
              <p:nvPr/>
            </p:nvSpPr>
            <p:spPr bwMode="auto">
              <a:xfrm>
                <a:off x="2415" y="1537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AutoShape 32"/>
              <p:cNvSpPr>
                <a:spLocks noChangeArrowheads="1"/>
              </p:cNvSpPr>
              <p:nvPr/>
            </p:nvSpPr>
            <p:spPr bwMode="auto">
              <a:xfrm>
                <a:off x="2415" y="1837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AutoShape 33"/>
              <p:cNvSpPr>
                <a:spLocks noChangeArrowheads="1"/>
              </p:cNvSpPr>
              <p:nvPr/>
            </p:nvSpPr>
            <p:spPr bwMode="auto">
              <a:xfrm>
                <a:off x="2415" y="2115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AutoShape 34"/>
              <p:cNvSpPr>
                <a:spLocks noChangeArrowheads="1"/>
              </p:cNvSpPr>
              <p:nvPr/>
            </p:nvSpPr>
            <p:spPr bwMode="auto">
              <a:xfrm>
                <a:off x="2415" y="2392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5" name="Oval 35"/>
            <p:cNvSpPr>
              <a:spLocks noChangeArrowheads="1"/>
            </p:cNvSpPr>
            <p:nvPr/>
          </p:nvSpPr>
          <p:spPr bwMode="auto">
            <a:xfrm>
              <a:off x="7200" y="4185"/>
              <a:ext cx="315" cy="240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36C0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E36C0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6" name="AutoShape 36"/>
            <p:cNvSpPr>
              <a:spLocks noChangeArrowheads="1"/>
            </p:cNvSpPr>
            <p:nvPr/>
          </p:nvSpPr>
          <p:spPr bwMode="auto">
            <a:xfrm rot="2851281">
              <a:off x="4755" y="3090"/>
              <a:ext cx="405" cy="94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7" name="AutoShape 37"/>
            <p:cNvSpPr>
              <a:spLocks noChangeArrowheads="1"/>
            </p:cNvSpPr>
            <p:nvPr/>
          </p:nvSpPr>
          <p:spPr bwMode="auto">
            <a:xfrm rot="-1018531">
              <a:off x="7020" y="3360"/>
              <a:ext cx="405" cy="94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5070" y="4515"/>
              <a:ext cx="843" cy="51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6433" y="4515"/>
              <a:ext cx="842" cy="51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0" name="AutoShape 40"/>
            <p:cNvSpPr>
              <a:spLocks noChangeArrowheads="1"/>
            </p:cNvSpPr>
            <p:nvPr/>
          </p:nvSpPr>
          <p:spPr bwMode="auto">
            <a:xfrm rot="1472417">
              <a:off x="5505" y="3825"/>
              <a:ext cx="480" cy="88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1" name="AutoShape 41"/>
            <p:cNvSpPr>
              <a:spLocks noChangeArrowheads="1"/>
            </p:cNvSpPr>
            <p:nvPr/>
          </p:nvSpPr>
          <p:spPr bwMode="auto">
            <a:xfrm rot="-2091010">
              <a:off x="6210" y="3825"/>
              <a:ext cx="480" cy="88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2" name="Oval 42"/>
            <p:cNvSpPr>
              <a:spLocks noChangeArrowheads="1"/>
            </p:cNvSpPr>
            <p:nvPr/>
          </p:nvSpPr>
          <p:spPr bwMode="auto">
            <a:xfrm>
              <a:off x="5280" y="2175"/>
              <a:ext cx="1995" cy="1890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36C0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Oval 43"/>
            <p:cNvSpPr>
              <a:spLocks noChangeArrowheads="1"/>
            </p:cNvSpPr>
            <p:nvPr/>
          </p:nvSpPr>
          <p:spPr bwMode="auto">
            <a:xfrm>
              <a:off x="5430" y="2625"/>
              <a:ext cx="540" cy="5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auto">
            <a:xfrm>
              <a:off x="5505" y="2775"/>
              <a:ext cx="300" cy="36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5" name="Oval 45"/>
            <p:cNvSpPr>
              <a:spLocks noChangeArrowheads="1"/>
            </p:cNvSpPr>
            <p:nvPr/>
          </p:nvSpPr>
          <p:spPr bwMode="auto">
            <a:xfrm>
              <a:off x="6210" y="2625"/>
              <a:ext cx="540" cy="5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auto">
            <a:xfrm>
              <a:off x="6285" y="2775"/>
              <a:ext cx="300" cy="36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auto">
            <a:xfrm rot="734598">
              <a:off x="5625" y="1980"/>
              <a:ext cx="1395" cy="555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8" name="AutoShape 48"/>
            <p:cNvSpPr>
              <a:spLocks noChangeArrowheads="1"/>
            </p:cNvSpPr>
            <p:nvPr/>
          </p:nvSpPr>
          <p:spPr bwMode="auto">
            <a:xfrm rot="1284390">
              <a:off x="5913" y="1898"/>
              <a:ext cx="1115" cy="35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9" name="Arc 49"/>
            <p:cNvSpPr>
              <a:spLocks/>
            </p:cNvSpPr>
            <p:nvPr/>
          </p:nvSpPr>
          <p:spPr bwMode="auto">
            <a:xfrm rot="7884685">
              <a:off x="5850" y="3315"/>
              <a:ext cx="465" cy="5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97470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а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990600"/>
            <a:ext cx="8243888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Але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66750"/>
            <a:ext cx="7620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Алеш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428625"/>
            <a:ext cx="7810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аст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88913"/>
            <a:ext cx="8640762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ерг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795338"/>
            <a:ext cx="72294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акс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795338"/>
            <a:ext cx="72294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Та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4175"/>
            <a:ext cx="8424862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042988" y="1628775"/>
            <a:ext cx="7345362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ПЕШЕХОДЫ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в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7150"/>
            <a:ext cx="6894512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Тася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5"/>
          <p:cNvSpPr>
            <a:spLocks noChangeArrowheads="1"/>
          </p:cNvSpPr>
          <p:nvPr/>
        </p:nvSpPr>
        <p:spPr bwMode="auto">
          <a:xfrm>
            <a:off x="6300788" y="4200525"/>
            <a:ext cx="2843212" cy="265747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24"/>
          <p:cNvSpPr>
            <a:spLocks noChangeArrowheads="1"/>
          </p:cNvSpPr>
          <p:nvPr/>
        </p:nvSpPr>
        <p:spPr bwMode="auto">
          <a:xfrm>
            <a:off x="0" y="4200525"/>
            <a:ext cx="2843213" cy="265747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23"/>
          <p:cNvSpPr>
            <a:spLocks noChangeArrowheads="1"/>
          </p:cNvSpPr>
          <p:nvPr/>
        </p:nvSpPr>
        <p:spPr bwMode="auto">
          <a:xfrm>
            <a:off x="0" y="989013"/>
            <a:ext cx="2843213" cy="265747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3077" name="AutoShape 18"/>
          <p:cNvSpPr>
            <a:spLocks noChangeArrowheads="1"/>
          </p:cNvSpPr>
          <p:nvPr/>
        </p:nvSpPr>
        <p:spPr bwMode="auto">
          <a:xfrm>
            <a:off x="2555875" y="2205038"/>
            <a:ext cx="4176713" cy="390525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1375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СВЕТОФОРЧИКИ</a:t>
            </a:r>
          </a:p>
        </p:txBody>
      </p:sp>
      <p:sp>
        <p:nvSpPr>
          <p:cNvPr id="3079" name="Oval 22"/>
          <p:cNvSpPr>
            <a:spLocks noChangeArrowheads="1"/>
          </p:cNvSpPr>
          <p:nvPr/>
        </p:nvSpPr>
        <p:spPr bwMode="auto">
          <a:xfrm>
            <a:off x="3924300" y="3284538"/>
            <a:ext cx="1439863" cy="1800225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58888" y="1484313"/>
            <a:ext cx="1346200" cy="1333500"/>
            <a:chOff x="1020" y="981"/>
            <a:chExt cx="848" cy="840"/>
          </a:xfrm>
        </p:grpSpPr>
        <p:pic>
          <p:nvPicPr>
            <p:cNvPr id="3114" name="Picture 9" descr="Витя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981"/>
              <a:ext cx="576" cy="786"/>
            </a:xfrm>
            <a:prstGeom prst="rect">
              <a:avLst/>
            </a:prstGeom>
            <a:noFill/>
            <a:ln w="57150" cmpd="thinThick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3115" name="Text Box 27"/>
            <p:cNvSpPr txBox="1">
              <a:spLocks noChangeArrowheads="1"/>
            </p:cNvSpPr>
            <p:nvPr/>
          </p:nvSpPr>
          <p:spPr bwMode="auto">
            <a:xfrm>
              <a:off x="1020" y="1071"/>
              <a:ext cx="181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Витя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084888" y="1412875"/>
            <a:ext cx="1295400" cy="1477963"/>
            <a:chOff x="3833" y="890"/>
            <a:chExt cx="816" cy="931"/>
          </a:xfrm>
        </p:grpSpPr>
        <p:pic>
          <p:nvPicPr>
            <p:cNvPr id="3112" name="Picture 13" descr="Иго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981"/>
              <a:ext cx="510" cy="840"/>
            </a:xfrm>
            <a:prstGeom prst="rect">
              <a:avLst/>
            </a:prstGeom>
            <a:noFill/>
            <a:ln w="57150" cmpd="thinThick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3113" name="Text Box 28"/>
            <p:cNvSpPr txBox="1">
              <a:spLocks noChangeArrowheads="1"/>
            </p:cNvSpPr>
            <p:nvPr/>
          </p:nvSpPr>
          <p:spPr bwMode="auto">
            <a:xfrm>
              <a:off x="4422" y="890"/>
              <a:ext cx="227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Игорь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611188" y="3070225"/>
            <a:ext cx="1871662" cy="1766888"/>
            <a:chOff x="385" y="1934"/>
            <a:chExt cx="1179" cy="1113"/>
          </a:xfrm>
        </p:grpSpPr>
        <p:pic>
          <p:nvPicPr>
            <p:cNvPr id="3109" name="Picture 11" descr="Денис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" y="1979"/>
              <a:ext cx="90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0" name="Oval 19"/>
            <p:cNvSpPr>
              <a:spLocks noChangeArrowheads="1"/>
            </p:cNvSpPr>
            <p:nvPr/>
          </p:nvSpPr>
          <p:spPr bwMode="auto">
            <a:xfrm>
              <a:off x="657" y="1934"/>
              <a:ext cx="907" cy="1088"/>
            </a:xfrm>
            <a:prstGeom prst="ellipse">
              <a:avLst/>
            </a:prstGeom>
            <a:noFill/>
            <a:ln w="57150" cmpd="thinThick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1" name="Text Box 30"/>
            <p:cNvSpPr txBox="1">
              <a:spLocks noChangeArrowheads="1"/>
            </p:cNvSpPr>
            <p:nvPr/>
          </p:nvSpPr>
          <p:spPr bwMode="auto">
            <a:xfrm>
              <a:off x="385" y="2115"/>
              <a:ext cx="181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Денис</a:t>
              </a: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7019925" y="2997200"/>
            <a:ext cx="1800225" cy="1884363"/>
            <a:chOff x="4422" y="1888"/>
            <a:chExt cx="1134" cy="1187"/>
          </a:xfrm>
        </p:grpSpPr>
        <p:pic>
          <p:nvPicPr>
            <p:cNvPr id="3106" name="Picture 16" descr="Никит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1888"/>
              <a:ext cx="828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Oval 21"/>
            <p:cNvSpPr>
              <a:spLocks noChangeArrowheads="1"/>
            </p:cNvSpPr>
            <p:nvPr/>
          </p:nvSpPr>
          <p:spPr bwMode="auto">
            <a:xfrm>
              <a:off x="4422" y="1888"/>
              <a:ext cx="862" cy="1179"/>
            </a:xfrm>
            <a:prstGeom prst="ellipse">
              <a:avLst/>
            </a:prstGeom>
            <a:noFill/>
            <a:ln w="57150" cmpd="thinThick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8" name="Text Box 31"/>
            <p:cNvSpPr txBox="1">
              <a:spLocks noChangeArrowheads="1"/>
            </p:cNvSpPr>
            <p:nvPr/>
          </p:nvSpPr>
          <p:spPr bwMode="auto">
            <a:xfrm>
              <a:off x="5375" y="1979"/>
              <a:ext cx="181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Никита</a:t>
              </a: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187450" y="5084763"/>
            <a:ext cx="1371600" cy="1335087"/>
            <a:chOff x="1156" y="3294"/>
            <a:chExt cx="864" cy="841"/>
          </a:xfrm>
        </p:grpSpPr>
        <p:pic>
          <p:nvPicPr>
            <p:cNvPr id="3104" name="Picture 15" descr="Саша Бурлак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4" y="3294"/>
              <a:ext cx="546" cy="840"/>
            </a:xfrm>
            <a:prstGeom prst="rect">
              <a:avLst/>
            </a:prstGeom>
            <a:noFill/>
            <a:ln w="57150" cmpd="thinThick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3105" name="Text Box 32"/>
            <p:cNvSpPr txBox="1">
              <a:spLocks noChangeArrowheads="1"/>
            </p:cNvSpPr>
            <p:nvPr/>
          </p:nvSpPr>
          <p:spPr bwMode="auto">
            <a:xfrm>
              <a:off x="1156" y="3385"/>
              <a:ext cx="181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Саша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995738" y="5445125"/>
            <a:ext cx="1265237" cy="1257300"/>
            <a:chOff x="2517" y="3430"/>
            <a:chExt cx="797" cy="792"/>
          </a:xfrm>
        </p:grpSpPr>
        <p:pic>
          <p:nvPicPr>
            <p:cNvPr id="3102" name="Picture 8" descr="Аня Артемова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3430"/>
              <a:ext cx="570" cy="79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3103" name="Text Box 34"/>
            <p:cNvSpPr txBox="1">
              <a:spLocks noChangeArrowheads="1"/>
            </p:cNvSpPr>
            <p:nvPr/>
          </p:nvSpPr>
          <p:spPr bwMode="auto">
            <a:xfrm>
              <a:off x="2517" y="3612"/>
              <a:ext cx="18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Аня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492500" y="1268413"/>
            <a:ext cx="2159000" cy="1512887"/>
            <a:chOff x="2200" y="799"/>
            <a:chExt cx="1360" cy="953"/>
          </a:xfrm>
        </p:grpSpPr>
        <p:pic>
          <p:nvPicPr>
            <p:cNvPr id="3099" name="Picture 12" descr="Диана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0" y="799"/>
              <a:ext cx="1140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0" name="Oval 20"/>
            <p:cNvSpPr>
              <a:spLocks noChangeArrowheads="1"/>
            </p:cNvSpPr>
            <p:nvPr/>
          </p:nvSpPr>
          <p:spPr bwMode="auto">
            <a:xfrm>
              <a:off x="2200" y="799"/>
              <a:ext cx="1134" cy="953"/>
            </a:xfrm>
            <a:prstGeom prst="ellipse">
              <a:avLst/>
            </a:prstGeom>
            <a:noFill/>
            <a:ln w="57150" cmpd="thinThick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1" name="Text Box 36"/>
            <p:cNvSpPr txBox="1">
              <a:spLocks noChangeArrowheads="1"/>
            </p:cNvSpPr>
            <p:nvPr/>
          </p:nvSpPr>
          <p:spPr bwMode="auto">
            <a:xfrm>
              <a:off x="3379" y="799"/>
              <a:ext cx="181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Диана</a:t>
              </a: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3708400" y="3084513"/>
            <a:ext cx="1905000" cy="2184400"/>
            <a:chOff x="2336" y="1943"/>
            <a:chExt cx="1200" cy="1376"/>
          </a:xfrm>
        </p:grpSpPr>
        <p:pic>
          <p:nvPicPr>
            <p:cNvPr id="3096" name="Picture 10" descr="Гнел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72" y="2069"/>
              <a:ext cx="90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562" y="1943"/>
              <a:ext cx="770" cy="35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2400" b="1" kern="10" spc="120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Г н е л</a:t>
              </a:r>
            </a:p>
          </p:txBody>
        </p:sp>
        <p:sp>
          <p:nvSpPr>
            <p:cNvPr id="3098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336" y="2387"/>
              <a:ext cx="1200" cy="93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2800" b="1" kern="10" spc="140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К а п и т а н</a:t>
              </a:r>
            </a:p>
          </p:txBody>
        </p:sp>
      </p:grpSp>
      <p:grpSp>
        <p:nvGrpSpPr>
          <p:cNvPr id="3088" name="Group 54"/>
          <p:cNvGrpSpPr>
            <a:grpSpLocks/>
          </p:cNvGrpSpPr>
          <p:nvPr/>
        </p:nvGrpSpPr>
        <p:grpSpPr bwMode="auto">
          <a:xfrm>
            <a:off x="7956550" y="1341438"/>
            <a:ext cx="719138" cy="1582737"/>
            <a:chOff x="5012" y="845"/>
            <a:chExt cx="453" cy="997"/>
          </a:xfrm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5012" y="845"/>
              <a:ext cx="453" cy="9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Oval 41"/>
            <p:cNvSpPr>
              <a:spLocks noChangeArrowheads="1"/>
            </p:cNvSpPr>
            <p:nvPr/>
          </p:nvSpPr>
          <p:spPr bwMode="auto">
            <a:xfrm>
              <a:off x="5103" y="935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Oval 42"/>
            <p:cNvSpPr>
              <a:spLocks noChangeArrowheads="1"/>
            </p:cNvSpPr>
            <p:nvPr/>
          </p:nvSpPr>
          <p:spPr bwMode="auto">
            <a:xfrm>
              <a:off x="5103" y="1207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5" name="Oval 43"/>
            <p:cNvSpPr>
              <a:spLocks noChangeArrowheads="1"/>
            </p:cNvSpPr>
            <p:nvPr/>
          </p:nvSpPr>
          <p:spPr bwMode="auto">
            <a:xfrm>
              <a:off x="5103" y="1480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99FF66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6227763" y="4941888"/>
            <a:ext cx="1657350" cy="1608137"/>
            <a:chOff x="3923" y="3113"/>
            <a:chExt cx="1044" cy="1013"/>
          </a:xfrm>
        </p:grpSpPr>
        <p:pic>
          <p:nvPicPr>
            <p:cNvPr id="3090" name="Picture 55" descr="Юнона"/>
            <p:cNvPicPr>
              <a:picLocks noChangeAspect="1" noChangeArrowheads="1"/>
            </p:cNvPicPr>
            <p:nvPr/>
          </p:nvPicPr>
          <p:blipFill>
            <a:blip r:embed="rId10" cstate="print"/>
            <a:srcRect l="5287" t="4033" r="6093" b="6541"/>
            <a:stretch>
              <a:fillRect/>
            </a:stretch>
          </p:blipFill>
          <p:spPr bwMode="auto">
            <a:xfrm>
              <a:off x="3923" y="3113"/>
              <a:ext cx="771" cy="998"/>
            </a:xfrm>
            <a:prstGeom prst="rect">
              <a:avLst/>
            </a:prstGeom>
            <a:noFill/>
            <a:ln w="38100" cmpd="dbl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3091" name="Text Box 56"/>
            <p:cNvSpPr txBox="1">
              <a:spLocks noChangeArrowheads="1"/>
            </p:cNvSpPr>
            <p:nvPr/>
          </p:nvSpPr>
          <p:spPr bwMode="auto">
            <a:xfrm>
              <a:off x="4740" y="3203"/>
              <a:ext cx="227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FF0066"/>
                  </a:solidFill>
                </a:rPr>
                <a:t>Юнона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800100"/>
            <a:ext cx="7762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Ю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723900"/>
            <a:ext cx="53625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Игор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771525"/>
            <a:ext cx="5314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едо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3" y="804863"/>
            <a:ext cx="52482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214554"/>
            <a:ext cx="900115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Дорожные ситуации</a:t>
            </a:r>
          </a:p>
        </p:txBody>
      </p:sp>
      <p:pic>
        <p:nvPicPr>
          <p:cNvPr id="30723" name="Picture 6" descr="C:\Documents and Settings\Teacher\Local Settings\Temporary Internet Files\Content.IE5\UHBACVMF\MCj043710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71475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214554"/>
            <a:ext cx="832958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Игра по правилам </a:t>
            </a:r>
          </a:p>
          <a:p>
            <a:pPr algn="ctr"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дорожного движения</a:t>
            </a:r>
          </a:p>
        </p:txBody>
      </p:sp>
      <p:pic>
        <p:nvPicPr>
          <p:cNvPr id="31747" name="Picture 2" descr="C:\Documents and Settings\Teacher\Local Settings\Temporary Internet Files\Content.IE5\UHBACVMF\MCj043710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D:\С диска D\Архив\Картинки ClipArt2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428625"/>
            <a:ext cx="235743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415787">
            <a:off x="214282" y="3000372"/>
            <a:ext cx="87133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</a:p>
        </p:txBody>
      </p:sp>
      <p:pic>
        <p:nvPicPr>
          <p:cNvPr id="3" name="Track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428625" y="2357438"/>
            <a:ext cx="8429625" cy="1809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72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Impact"/>
              </a:rPr>
              <a:t>Физкультминутка</a:t>
            </a:r>
          </a:p>
        </p:txBody>
      </p:sp>
      <p:pic>
        <p:nvPicPr>
          <p:cNvPr id="33795" name="Picture 5" descr="C:\Documents and Settings\Teacher\Local Settings\Temporary Internet Files\Content.IE5\MGRB930J\MCj043756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925" y="4286250"/>
            <a:ext cx="23050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J0318810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5686">
            <a:off x="5929313" y="285750"/>
            <a:ext cx="18430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 descr="J0324694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00563"/>
            <a:ext cx="18049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8" descr="J0324704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06250">
            <a:off x="500063" y="571500"/>
            <a:ext cx="1808162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Рисунок 2" descr="SDC101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7"/>
          <p:cNvSpPr>
            <a:spLocks noChangeArrowheads="1"/>
          </p:cNvSpPr>
          <p:nvPr/>
        </p:nvSpPr>
        <p:spPr bwMode="auto">
          <a:xfrm>
            <a:off x="539750" y="3716338"/>
            <a:ext cx="2232025" cy="2232025"/>
          </a:xfrm>
          <a:prstGeom prst="star24">
            <a:avLst>
              <a:gd name="adj" fmla="val 37500"/>
            </a:avLst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46"/>
          <p:cNvSpPr>
            <a:spLocks noChangeArrowheads="1"/>
          </p:cNvSpPr>
          <p:nvPr/>
        </p:nvSpPr>
        <p:spPr bwMode="auto">
          <a:xfrm>
            <a:off x="323850" y="1196975"/>
            <a:ext cx="1981200" cy="2016125"/>
          </a:xfrm>
          <a:prstGeom prst="star24">
            <a:avLst>
              <a:gd name="adj" fmla="val 37500"/>
            </a:avLst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4"/>
          <p:cNvSpPr>
            <a:spLocks noChangeArrowheads="1"/>
          </p:cNvSpPr>
          <p:nvPr/>
        </p:nvSpPr>
        <p:spPr bwMode="auto">
          <a:xfrm>
            <a:off x="2843213" y="1700213"/>
            <a:ext cx="3889375" cy="3600450"/>
          </a:xfrm>
          <a:prstGeom prst="star24">
            <a:avLst>
              <a:gd name="adj" fmla="val 37500"/>
            </a:avLst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539750" y="1484313"/>
            <a:ext cx="1441450" cy="2263775"/>
            <a:chOff x="1201" y="1026"/>
            <a:chExt cx="908" cy="1426"/>
          </a:xfrm>
        </p:grpSpPr>
        <p:grpSp>
          <p:nvGrpSpPr>
            <p:cNvPr id="4156" name="Group 66"/>
            <p:cNvGrpSpPr>
              <a:grpSpLocks/>
            </p:cNvGrpSpPr>
            <p:nvPr/>
          </p:nvGrpSpPr>
          <p:grpSpPr bwMode="auto">
            <a:xfrm>
              <a:off x="1201" y="1162"/>
              <a:ext cx="908" cy="1290"/>
              <a:chOff x="1201" y="1162"/>
              <a:chExt cx="908" cy="1290"/>
            </a:xfrm>
          </p:grpSpPr>
          <p:pic>
            <p:nvPicPr>
              <p:cNvPr id="4158" name="Picture 56" descr="Владик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02" y="1162"/>
                <a:ext cx="900" cy="1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59" name="Oval 63"/>
              <p:cNvSpPr>
                <a:spLocks noChangeArrowheads="1"/>
              </p:cNvSpPr>
              <p:nvPr/>
            </p:nvSpPr>
            <p:spPr bwMode="auto">
              <a:xfrm>
                <a:off x="1201" y="1162"/>
                <a:ext cx="908" cy="1270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57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1292" y="1026"/>
              <a:ext cx="726" cy="49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noFill/>
                    <a:round/>
                    <a:headEnd/>
                    <a:tailEnd/>
                  </a:ln>
                  <a:solidFill>
                    <a:srgbClr val="0033CC"/>
                  </a:solidFill>
                  <a:latin typeface="Arial"/>
                  <a:cs typeface="Arial"/>
                </a:rPr>
                <a:t>В л а д и к</a:t>
              </a:r>
            </a:p>
          </p:txBody>
        </p:sp>
      </p:grpSp>
      <p:sp>
        <p:nvSpPr>
          <p:cNvPr id="4102" name="AutoShape 77" descr="Крупная клетка"/>
          <p:cNvSpPr>
            <a:spLocks noChangeArrowheads="1"/>
          </p:cNvSpPr>
          <p:nvPr/>
        </p:nvSpPr>
        <p:spPr bwMode="auto">
          <a:xfrm>
            <a:off x="7740650" y="1341438"/>
            <a:ext cx="1223963" cy="2447925"/>
          </a:xfrm>
          <a:prstGeom prst="roundRect">
            <a:avLst>
              <a:gd name="adj" fmla="val 16667"/>
            </a:avLst>
          </a:prstGeom>
          <a:pattFill prst="lgCheck">
            <a:fgClr>
              <a:srgbClr val="FFFF99"/>
            </a:fgClr>
            <a:bgClr>
              <a:schemeClr val="bg1"/>
            </a:bgClr>
          </a:pattFill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848600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/>
              </a:rPr>
              <a:t>РЕГУЛИРОВЩИКИ</a:t>
            </a:r>
          </a:p>
        </p:txBody>
      </p:sp>
      <p:grpSp>
        <p:nvGrpSpPr>
          <p:cNvPr id="4104" name="Group 43"/>
          <p:cNvGrpSpPr>
            <a:grpSpLocks/>
          </p:cNvGrpSpPr>
          <p:nvPr/>
        </p:nvGrpSpPr>
        <p:grpSpPr bwMode="auto">
          <a:xfrm>
            <a:off x="7812088" y="1412875"/>
            <a:ext cx="1152525" cy="2303463"/>
            <a:chOff x="4150" y="1252"/>
            <a:chExt cx="817" cy="1634"/>
          </a:xfrm>
        </p:grpSpPr>
        <p:sp>
          <p:nvSpPr>
            <p:cNvPr id="5149" name="AutoShape 29"/>
            <p:cNvSpPr>
              <a:spLocks noChangeArrowheads="1"/>
            </p:cNvSpPr>
            <p:nvPr/>
          </p:nvSpPr>
          <p:spPr bwMode="auto">
            <a:xfrm rot="-2293434">
              <a:off x="4286" y="1616"/>
              <a:ext cx="124" cy="40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4" name="AutoShape 24"/>
            <p:cNvSpPr>
              <a:spLocks noChangeArrowheads="1"/>
            </p:cNvSpPr>
            <p:nvPr/>
          </p:nvSpPr>
          <p:spPr bwMode="auto">
            <a:xfrm rot="-1281887">
              <a:off x="4740" y="1889"/>
              <a:ext cx="124" cy="40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" name="Oval 14"/>
            <p:cNvSpPr>
              <a:spLocks noChangeArrowheads="1"/>
            </p:cNvSpPr>
            <p:nvPr/>
          </p:nvSpPr>
          <p:spPr bwMode="auto">
            <a:xfrm>
              <a:off x="4468" y="157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767647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4422" y="1889"/>
              <a:ext cx="360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4468" y="2433"/>
              <a:ext cx="135" cy="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4604" y="2433"/>
              <a:ext cx="136" cy="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1" name="Oval 19"/>
            <p:cNvSpPr>
              <a:spLocks noChangeArrowheads="1"/>
            </p:cNvSpPr>
            <p:nvPr/>
          </p:nvSpPr>
          <p:spPr bwMode="auto">
            <a:xfrm flipH="1">
              <a:off x="4422" y="2796"/>
              <a:ext cx="182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2" name="Oval 20"/>
            <p:cNvSpPr>
              <a:spLocks noChangeArrowheads="1"/>
            </p:cNvSpPr>
            <p:nvPr/>
          </p:nvSpPr>
          <p:spPr bwMode="auto">
            <a:xfrm flipH="1">
              <a:off x="4604" y="2796"/>
              <a:ext cx="182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3" name="Rectangle 21"/>
            <p:cNvSpPr>
              <a:spLocks noChangeArrowheads="1"/>
            </p:cNvSpPr>
            <p:nvPr/>
          </p:nvSpPr>
          <p:spPr bwMode="auto">
            <a:xfrm>
              <a:off x="4558" y="1843"/>
              <a:ext cx="91" cy="4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4" name="Rectangle 25"/>
            <p:cNvSpPr>
              <a:spLocks noChangeArrowheads="1"/>
            </p:cNvSpPr>
            <p:nvPr/>
          </p:nvSpPr>
          <p:spPr bwMode="auto">
            <a:xfrm>
              <a:off x="4513" y="1616"/>
              <a:ext cx="22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5" name="Oval 26"/>
            <p:cNvSpPr>
              <a:spLocks noChangeArrowheads="1"/>
            </p:cNvSpPr>
            <p:nvPr/>
          </p:nvSpPr>
          <p:spPr bwMode="auto">
            <a:xfrm>
              <a:off x="4468" y="1526"/>
              <a:ext cx="272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6" name="Oval 30"/>
            <p:cNvSpPr>
              <a:spLocks noChangeArrowheads="1"/>
            </p:cNvSpPr>
            <p:nvPr/>
          </p:nvSpPr>
          <p:spPr bwMode="auto">
            <a:xfrm>
              <a:off x="4150" y="1571"/>
              <a:ext cx="91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7" name="Oval 31"/>
            <p:cNvSpPr>
              <a:spLocks noChangeArrowheads="1"/>
            </p:cNvSpPr>
            <p:nvPr/>
          </p:nvSpPr>
          <p:spPr bwMode="auto">
            <a:xfrm>
              <a:off x="4876" y="2251"/>
              <a:ext cx="91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8" name="AutoShape 32"/>
            <p:cNvSpPr>
              <a:spLocks noChangeArrowheads="1"/>
            </p:cNvSpPr>
            <p:nvPr/>
          </p:nvSpPr>
          <p:spPr bwMode="auto">
            <a:xfrm>
              <a:off x="4150" y="1252"/>
              <a:ext cx="45" cy="409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9" name="Rectangle 34"/>
            <p:cNvSpPr>
              <a:spLocks noChangeArrowheads="1"/>
            </p:cNvSpPr>
            <p:nvPr/>
          </p:nvSpPr>
          <p:spPr bwMode="auto">
            <a:xfrm>
              <a:off x="4150" y="1298"/>
              <a:ext cx="45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0" name="Rectangle 35"/>
            <p:cNvSpPr>
              <a:spLocks noChangeArrowheads="1"/>
            </p:cNvSpPr>
            <p:nvPr/>
          </p:nvSpPr>
          <p:spPr bwMode="auto">
            <a:xfrm>
              <a:off x="4150" y="1389"/>
              <a:ext cx="45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1" name="Rectangle 36"/>
            <p:cNvSpPr>
              <a:spLocks noChangeArrowheads="1"/>
            </p:cNvSpPr>
            <p:nvPr/>
          </p:nvSpPr>
          <p:spPr bwMode="auto">
            <a:xfrm>
              <a:off x="4150" y="1480"/>
              <a:ext cx="45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2" name="Rectangle 37"/>
            <p:cNvSpPr>
              <a:spLocks noChangeArrowheads="1"/>
            </p:cNvSpPr>
            <p:nvPr/>
          </p:nvSpPr>
          <p:spPr bwMode="auto">
            <a:xfrm>
              <a:off x="4150" y="1570"/>
              <a:ext cx="45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3" name="Oval 38"/>
            <p:cNvSpPr>
              <a:spLocks noChangeArrowheads="1"/>
            </p:cNvSpPr>
            <p:nvPr/>
          </p:nvSpPr>
          <p:spPr bwMode="auto">
            <a:xfrm>
              <a:off x="4558" y="1933"/>
              <a:ext cx="91" cy="8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4" name="Oval 39"/>
            <p:cNvSpPr>
              <a:spLocks noChangeArrowheads="1"/>
            </p:cNvSpPr>
            <p:nvPr/>
          </p:nvSpPr>
          <p:spPr bwMode="auto">
            <a:xfrm>
              <a:off x="4558" y="2071"/>
              <a:ext cx="91" cy="8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5" name="Oval 40"/>
            <p:cNvSpPr>
              <a:spLocks noChangeArrowheads="1"/>
            </p:cNvSpPr>
            <p:nvPr/>
          </p:nvSpPr>
          <p:spPr bwMode="auto">
            <a:xfrm>
              <a:off x="4558" y="2252"/>
              <a:ext cx="91" cy="8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5" name="AutoShape 48"/>
          <p:cNvSpPr>
            <a:spLocks noChangeArrowheads="1"/>
          </p:cNvSpPr>
          <p:nvPr/>
        </p:nvSpPr>
        <p:spPr bwMode="auto">
          <a:xfrm>
            <a:off x="6119813" y="3933825"/>
            <a:ext cx="3024187" cy="2924175"/>
          </a:xfrm>
          <a:prstGeom prst="star24">
            <a:avLst>
              <a:gd name="adj" fmla="val 37500"/>
            </a:avLst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AutoShape 49"/>
          <p:cNvSpPr>
            <a:spLocks noChangeArrowheads="1"/>
          </p:cNvSpPr>
          <p:nvPr/>
        </p:nvSpPr>
        <p:spPr bwMode="auto">
          <a:xfrm>
            <a:off x="2700338" y="4941888"/>
            <a:ext cx="1981200" cy="2016125"/>
          </a:xfrm>
          <a:prstGeom prst="star24">
            <a:avLst>
              <a:gd name="adj" fmla="val 37500"/>
            </a:avLst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779838" y="1773238"/>
            <a:ext cx="2089150" cy="3049587"/>
            <a:chOff x="2381" y="1117"/>
            <a:chExt cx="1316" cy="1921"/>
          </a:xfrm>
        </p:grpSpPr>
        <p:pic>
          <p:nvPicPr>
            <p:cNvPr id="4132" name="Picture 45" descr="Сергей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2" y="1480"/>
              <a:ext cx="939" cy="1230"/>
            </a:xfrm>
            <a:prstGeom prst="rect">
              <a:avLst/>
            </a:prstGeom>
            <a:solidFill>
              <a:srgbClr val="99FF66"/>
            </a:solidFill>
            <a:ln w="57150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4133" name="Text Box 64"/>
            <p:cNvSpPr txBox="1">
              <a:spLocks noChangeArrowheads="1"/>
            </p:cNvSpPr>
            <p:nvPr/>
          </p:nvSpPr>
          <p:spPr bwMode="auto">
            <a:xfrm>
              <a:off x="2381" y="1117"/>
              <a:ext cx="13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К а п и т а н</a:t>
              </a:r>
            </a:p>
          </p:txBody>
        </p:sp>
        <p:sp>
          <p:nvSpPr>
            <p:cNvPr id="4134" name="Text Box 68"/>
            <p:cNvSpPr txBox="1">
              <a:spLocks noChangeArrowheads="1"/>
            </p:cNvSpPr>
            <p:nvPr/>
          </p:nvSpPr>
          <p:spPr bwMode="auto">
            <a:xfrm>
              <a:off x="2699" y="2750"/>
              <a:ext cx="9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Сергей</a:t>
              </a:r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179388" y="4724400"/>
            <a:ext cx="1800225" cy="2133600"/>
            <a:chOff x="113" y="2976"/>
            <a:chExt cx="1134" cy="1344"/>
          </a:xfrm>
        </p:grpSpPr>
        <p:grpSp>
          <p:nvGrpSpPr>
            <p:cNvPr id="4128" name="Group 60"/>
            <p:cNvGrpSpPr>
              <a:grpSpLocks/>
            </p:cNvGrpSpPr>
            <p:nvPr/>
          </p:nvGrpSpPr>
          <p:grpSpPr bwMode="auto">
            <a:xfrm>
              <a:off x="113" y="2976"/>
              <a:ext cx="908" cy="1225"/>
              <a:chOff x="158" y="2840"/>
              <a:chExt cx="908" cy="1225"/>
            </a:xfrm>
          </p:grpSpPr>
          <p:pic>
            <p:nvPicPr>
              <p:cNvPr id="4130" name="Picture 55" descr="Алеша Сильницкий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" y="2840"/>
                <a:ext cx="900" cy="1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" name="Oval 59"/>
              <p:cNvSpPr>
                <a:spLocks noChangeArrowheads="1"/>
              </p:cNvSpPr>
              <p:nvPr/>
            </p:nvSpPr>
            <p:spPr bwMode="auto">
              <a:xfrm>
                <a:off x="158" y="2840"/>
                <a:ext cx="908" cy="1225"/>
              </a:xfrm>
              <a:prstGeom prst="ellipse">
                <a:avLst/>
              </a:prstGeom>
              <a:noFill/>
              <a:ln w="57150" cmpd="thinThick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29" name="Text Box 70"/>
            <p:cNvSpPr txBox="1">
              <a:spLocks noChangeArrowheads="1"/>
            </p:cNvSpPr>
            <p:nvPr/>
          </p:nvSpPr>
          <p:spPr bwMode="auto">
            <a:xfrm>
              <a:off x="1066" y="3397"/>
              <a:ext cx="181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Алеша</a:t>
              </a:r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5076825" y="5013325"/>
            <a:ext cx="1547813" cy="1681163"/>
            <a:chOff x="3198" y="3158"/>
            <a:chExt cx="975" cy="1059"/>
          </a:xfrm>
        </p:grpSpPr>
        <p:pic>
          <p:nvPicPr>
            <p:cNvPr id="4126" name="Picture 52" descr="Артем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8" y="3158"/>
              <a:ext cx="686" cy="102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27" name="Text Box 71"/>
            <p:cNvSpPr txBox="1">
              <a:spLocks noChangeArrowheads="1"/>
            </p:cNvSpPr>
            <p:nvPr/>
          </p:nvSpPr>
          <p:spPr bwMode="auto">
            <a:xfrm>
              <a:off x="3969" y="3294"/>
              <a:ext cx="2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Артем</a:t>
              </a:r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6300788" y="1989138"/>
            <a:ext cx="1295400" cy="1806575"/>
            <a:chOff x="3969" y="1253"/>
            <a:chExt cx="816" cy="1138"/>
          </a:xfrm>
        </p:grpSpPr>
        <p:pic>
          <p:nvPicPr>
            <p:cNvPr id="4124" name="Picture 57" descr="Максим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9" y="1253"/>
              <a:ext cx="618" cy="83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4125" name="Text Box 73"/>
            <p:cNvSpPr txBox="1">
              <a:spLocks noChangeArrowheads="1"/>
            </p:cNvSpPr>
            <p:nvPr/>
          </p:nvSpPr>
          <p:spPr bwMode="auto">
            <a:xfrm>
              <a:off x="3969" y="216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Максим</a:t>
              </a: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6804025" y="4292600"/>
            <a:ext cx="2052638" cy="2101850"/>
            <a:chOff x="4286" y="2704"/>
            <a:chExt cx="1293" cy="1324"/>
          </a:xfrm>
        </p:grpSpPr>
        <p:grpSp>
          <p:nvGrpSpPr>
            <p:cNvPr id="4120" name="Group 58"/>
            <p:cNvGrpSpPr>
              <a:grpSpLocks/>
            </p:cNvGrpSpPr>
            <p:nvPr/>
          </p:nvGrpSpPr>
          <p:grpSpPr bwMode="auto">
            <a:xfrm>
              <a:off x="4286" y="2704"/>
              <a:ext cx="1043" cy="1324"/>
              <a:chOff x="4332" y="2795"/>
              <a:chExt cx="907" cy="1188"/>
            </a:xfrm>
          </p:grpSpPr>
          <p:pic>
            <p:nvPicPr>
              <p:cNvPr id="4122" name="Picture 50" descr="Настя Камышова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32" y="2795"/>
                <a:ext cx="900" cy="1188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</p:spPr>
          </p:pic>
          <p:sp>
            <p:nvSpPr>
              <p:cNvPr id="4123" name="Oval 51"/>
              <p:cNvSpPr>
                <a:spLocks noChangeArrowheads="1"/>
              </p:cNvSpPr>
              <p:nvPr/>
            </p:nvSpPr>
            <p:spPr bwMode="auto">
              <a:xfrm>
                <a:off x="4332" y="2795"/>
                <a:ext cx="907" cy="1179"/>
              </a:xfrm>
              <a:prstGeom prst="ellipse">
                <a:avLst/>
              </a:prstGeom>
              <a:noFill/>
              <a:ln w="57150" cmpd="thinThick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21" name="Text Box 74"/>
            <p:cNvSpPr txBox="1">
              <a:spLocks noChangeArrowheads="1"/>
            </p:cNvSpPr>
            <p:nvPr/>
          </p:nvSpPr>
          <p:spPr bwMode="auto">
            <a:xfrm>
              <a:off x="5375" y="2931"/>
              <a:ext cx="2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Настя</a:t>
              </a:r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2914650" y="4581525"/>
            <a:ext cx="1441450" cy="2160588"/>
            <a:chOff x="1836" y="2886"/>
            <a:chExt cx="908" cy="1361"/>
          </a:xfrm>
        </p:grpSpPr>
        <p:grpSp>
          <p:nvGrpSpPr>
            <p:cNvPr id="4116" name="Group 67"/>
            <p:cNvGrpSpPr>
              <a:grpSpLocks/>
            </p:cNvGrpSpPr>
            <p:nvPr/>
          </p:nvGrpSpPr>
          <p:grpSpPr bwMode="auto">
            <a:xfrm>
              <a:off x="1837" y="2886"/>
              <a:ext cx="907" cy="1326"/>
              <a:chOff x="1837" y="2886"/>
              <a:chExt cx="907" cy="1326"/>
            </a:xfrm>
          </p:grpSpPr>
          <p:pic>
            <p:nvPicPr>
              <p:cNvPr id="4118" name="Picture 54" descr="Алеша Злотников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758039">
                <a:off x="1837" y="2886"/>
                <a:ext cx="900" cy="1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9" name="Oval 61"/>
              <p:cNvSpPr>
                <a:spLocks noChangeArrowheads="1"/>
              </p:cNvSpPr>
              <p:nvPr/>
            </p:nvSpPr>
            <p:spPr bwMode="auto">
              <a:xfrm rot="758039">
                <a:off x="1837" y="2886"/>
                <a:ext cx="907" cy="1315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17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1836" y="3748"/>
              <a:ext cx="726" cy="499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noFill/>
                    <a:round/>
                    <a:headEnd/>
                    <a:tailEnd/>
                  </a:ln>
                  <a:solidFill>
                    <a:srgbClr val="0033CC"/>
                  </a:solidFill>
                  <a:latin typeface="Arial"/>
                  <a:cs typeface="Arial"/>
                </a:rPr>
                <a:t>А л е к с е й</a:t>
              </a:r>
            </a:p>
          </p:txBody>
        </p:sp>
      </p:grpSp>
      <p:grpSp>
        <p:nvGrpSpPr>
          <p:cNvPr id="14" name="Group 88"/>
          <p:cNvGrpSpPr>
            <a:grpSpLocks/>
          </p:cNvGrpSpPr>
          <p:nvPr/>
        </p:nvGrpSpPr>
        <p:grpSpPr bwMode="auto">
          <a:xfrm>
            <a:off x="2051050" y="2997200"/>
            <a:ext cx="1457325" cy="1492250"/>
            <a:chOff x="657" y="2205"/>
            <a:chExt cx="918" cy="940"/>
          </a:xfrm>
        </p:grpSpPr>
        <p:sp>
          <p:nvSpPr>
            <p:cNvPr id="4114" name="Text Box 72"/>
            <p:cNvSpPr txBox="1">
              <a:spLocks noChangeArrowheads="1"/>
            </p:cNvSpPr>
            <p:nvPr/>
          </p:nvSpPr>
          <p:spPr bwMode="auto">
            <a:xfrm>
              <a:off x="657" y="2205"/>
              <a:ext cx="20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Таня</a:t>
              </a:r>
            </a:p>
          </p:txBody>
        </p:sp>
        <p:pic>
          <p:nvPicPr>
            <p:cNvPr id="4115" name="Picture 65" descr="Татьяна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5" y="2251"/>
              <a:ext cx="600" cy="894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1"/>
          <p:cNvGrpSpPr>
            <a:grpSpLocks/>
          </p:cNvGrpSpPr>
          <p:nvPr/>
        </p:nvGrpSpPr>
        <p:grpSpPr bwMode="auto">
          <a:xfrm rot="2120967">
            <a:off x="6654800" y="4016375"/>
            <a:ext cx="2165350" cy="2292350"/>
            <a:chOff x="2426" y="1616"/>
            <a:chExt cx="1815" cy="1769"/>
          </a:xfrm>
        </p:grpSpPr>
        <p:sp>
          <p:nvSpPr>
            <p:cNvPr id="5184" name="Oval 32"/>
            <p:cNvSpPr>
              <a:spLocks noChangeArrowheads="1"/>
            </p:cNvSpPr>
            <p:nvPr/>
          </p:nvSpPr>
          <p:spPr bwMode="auto">
            <a:xfrm>
              <a:off x="3152" y="2387"/>
              <a:ext cx="318" cy="318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5" name="Oval 33"/>
            <p:cNvSpPr>
              <a:spLocks noChangeArrowheads="1"/>
            </p:cNvSpPr>
            <p:nvPr/>
          </p:nvSpPr>
          <p:spPr bwMode="auto">
            <a:xfrm>
              <a:off x="3243" y="2659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6" name="Oval 34"/>
            <p:cNvSpPr>
              <a:spLocks noChangeArrowheads="1"/>
            </p:cNvSpPr>
            <p:nvPr/>
          </p:nvSpPr>
          <p:spPr bwMode="auto">
            <a:xfrm>
              <a:off x="3515" y="2024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7" name="Oval 35"/>
            <p:cNvSpPr>
              <a:spLocks noChangeArrowheads="1"/>
            </p:cNvSpPr>
            <p:nvPr/>
          </p:nvSpPr>
          <p:spPr bwMode="auto">
            <a:xfrm>
              <a:off x="2971" y="1616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8" name="Oval 36"/>
            <p:cNvSpPr>
              <a:spLocks noChangeArrowheads="1"/>
            </p:cNvSpPr>
            <p:nvPr/>
          </p:nvSpPr>
          <p:spPr bwMode="auto">
            <a:xfrm>
              <a:off x="2426" y="1979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9" name="Oval 37"/>
            <p:cNvSpPr>
              <a:spLocks noChangeArrowheads="1"/>
            </p:cNvSpPr>
            <p:nvPr/>
          </p:nvSpPr>
          <p:spPr bwMode="auto">
            <a:xfrm>
              <a:off x="2562" y="2614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3" name="Group 38"/>
          <p:cNvGrpSpPr>
            <a:grpSpLocks/>
          </p:cNvGrpSpPr>
          <p:nvPr/>
        </p:nvGrpSpPr>
        <p:grpSpPr bwMode="auto">
          <a:xfrm rot="4088228">
            <a:off x="63500" y="3797300"/>
            <a:ext cx="2165350" cy="2292350"/>
            <a:chOff x="2426" y="1616"/>
            <a:chExt cx="1815" cy="1769"/>
          </a:xfrm>
        </p:grpSpPr>
        <p:sp>
          <p:nvSpPr>
            <p:cNvPr id="5178" name="Oval 39"/>
            <p:cNvSpPr>
              <a:spLocks noChangeArrowheads="1"/>
            </p:cNvSpPr>
            <p:nvPr/>
          </p:nvSpPr>
          <p:spPr bwMode="auto">
            <a:xfrm>
              <a:off x="3152" y="2387"/>
              <a:ext cx="318" cy="318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9" name="Oval 40"/>
            <p:cNvSpPr>
              <a:spLocks noChangeArrowheads="1"/>
            </p:cNvSpPr>
            <p:nvPr/>
          </p:nvSpPr>
          <p:spPr bwMode="auto">
            <a:xfrm>
              <a:off x="3243" y="2659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0" name="Oval 41"/>
            <p:cNvSpPr>
              <a:spLocks noChangeArrowheads="1"/>
            </p:cNvSpPr>
            <p:nvPr/>
          </p:nvSpPr>
          <p:spPr bwMode="auto">
            <a:xfrm>
              <a:off x="3515" y="2024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1" name="Oval 42"/>
            <p:cNvSpPr>
              <a:spLocks noChangeArrowheads="1"/>
            </p:cNvSpPr>
            <p:nvPr/>
          </p:nvSpPr>
          <p:spPr bwMode="auto">
            <a:xfrm>
              <a:off x="2971" y="1616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2" name="Oval 43"/>
            <p:cNvSpPr>
              <a:spLocks noChangeArrowheads="1"/>
            </p:cNvSpPr>
            <p:nvPr/>
          </p:nvSpPr>
          <p:spPr bwMode="auto">
            <a:xfrm>
              <a:off x="2426" y="1979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3" name="Oval 44"/>
            <p:cNvSpPr>
              <a:spLocks noChangeArrowheads="1"/>
            </p:cNvSpPr>
            <p:nvPr/>
          </p:nvSpPr>
          <p:spPr bwMode="auto">
            <a:xfrm>
              <a:off x="2562" y="2614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4" name="Group 24"/>
          <p:cNvGrpSpPr>
            <a:grpSpLocks/>
          </p:cNvGrpSpPr>
          <p:nvPr/>
        </p:nvGrpSpPr>
        <p:grpSpPr bwMode="auto">
          <a:xfrm rot="2120967">
            <a:off x="63500" y="1138238"/>
            <a:ext cx="2416175" cy="2435225"/>
            <a:chOff x="2426" y="1616"/>
            <a:chExt cx="1815" cy="1769"/>
          </a:xfrm>
        </p:grpSpPr>
        <p:sp>
          <p:nvSpPr>
            <p:cNvPr id="5172" name="Oval 25"/>
            <p:cNvSpPr>
              <a:spLocks noChangeArrowheads="1"/>
            </p:cNvSpPr>
            <p:nvPr/>
          </p:nvSpPr>
          <p:spPr bwMode="auto">
            <a:xfrm>
              <a:off x="3152" y="2387"/>
              <a:ext cx="318" cy="318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3" name="Oval 26"/>
            <p:cNvSpPr>
              <a:spLocks noChangeArrowheads="1"/>
            </p:cNvSpPr>
            <p:nvPr/>
          </p:nvSpPr>
          <p:spPr bwMode="auto">
            <a:xfrm>
              <a:off x="3243" y="2659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4" name="Oval 27"/>
            <p:cNvSpPr>
              <a:spLocks noChangeArrowheads="1"/>
            </p:cNvSpPr>
            <p:nvPr/>
          </p:nvSpPr>
          <p:spPr bwMode="auto">
            <a:xfrm>
              <a:off x="3515" y="2024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5" name="Oval 28"/>
            <p:cNvSpPr>
              <a:spLocks noChangeArrowheads="1"/>
            </p:cNvSpPr>
            <p:nvPr/>
          </p:nvSpPr>
          <p:spPr bwMode="auto">
            <a:xfrm>
              <a:off x="2971" y="1616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6" name="Oval 29"/>
            <p:cNvSpPr>
              <a:spLocks noChangeArrowheads="1"/>
            </p:cNvSpPr>
            <p:nvPr/>
          </p:nvSpPr>
          <p:spPr bwMode="auto">
            <a:xfrm>
              <a:off x="2426" y="1979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7" name="Oval 30"/>
            <p:cNvSpPr>
              <a:spLocks noChangeArrowheads="1"/>
            </p:cNvSpPr>
            <p:nvPr/>
          </p:nvSpPr>
          <p:spPr bwMode="auto">
            <a:xfrm>
              <a:off x="2562" y="2614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" name="Group 17"/>
          <p:cNvGrpSpPr>
            <a:grpSpLocks/>
          </p:cNvGrpSpPr>
          <p:nvPr/>
        </p:nvGrpSpPr>
        <p:grpSpPr bwMode="auto">
          <a:xfrm rot="2508333">
            <a:off x="2771775" y="2060575"/>
            <a:ext cx="3386138" cy="3300413"/>
            <a:chOff x="2426" y="1616"/>
            <a:chExt cx="1815" cy="1769"/>
          </a:xfrm>
        </p:grpSpPr>
        <p:sp>
          <p:nvSpPr>
            <p:cNvPr id="5166" name="Oval 18"/>
            <p:cNvSpPr>
              <a:spLocks noChangeArrowheads="1"/>
            </p:cNvSpPr>
            <p:nvPr/>
          </p:nvSpPr>
          <p:spPr bwMode="auto">
            <a:xfrm>
              <a:off x="3152" y="2387"/>
              <a:ext cx="318" cy="318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Oval 19"/>
            <p:cNvSpPr>
              <a:spLocks noChangeArrowheads="1"/>
            </p:cNvSpPr>
            <p:nvPr/>
          </p:nvSpPr>
          <p:spPr bwMode="auto">
            <a:xfrm>
              <a:off x="3243" y="2659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Oval 20"/>
            <p:cNvSpPr>
              <a:spLocks noChangeArrowheads="1"/>
            </p:cNvSpPr>
            <p:nvPr/>
          </p:nvSpPr>
          <p:spPr bwMode="auto">
            <a:xfrm>
              <a:off x="3515" y="2024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9" name="Oval 21"/>
            <p:cNvSpPr>
              <a:spLocks noChangeArrowheads="1"/>
            </p:cNvSpPr>
            <p:nvPr/>
          </p:nvSpPr>
          <p:spPr bwMode="auto">
            <a:xfrm>
              <a:off x="2971" y="1616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0" name="Oval 22"/>
            <p:cNvSpPr>
              <a:spLocks noChangeArrowheads="1"/>
            </p:cNvSpPr>
            <p:nvPr/>
          </p:nvSpPr>
          <p:spPr bwMode="auto">
            <a:xfrm>
              <a:off x="2426" y="1979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" name="Oval 23"/>
            <p:cNvSpPr>
              <a:spLocks noChangeArrowheads="1"/>
            </p:cNvSpPr>
            <p:nvPr/>
          </p:nvSpPr>
          <p:spPr bwMode="auto">
            <a:xfrm>
              <a:off x="2562" y="2614"/>
              <a:ext cx="726" cy="726"/>
            </a:xfrm>
            <a:prstGeom prst="ellipse">
              <a:avLst/>
            </a:prstGeom>
            <a:solidFill>
              <a:srgbClr val="F9CB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135937" cy="16557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ПЕШЕХОДЫ</a:t>
            </a:r>
          </a:p>
        </p:txBody>
      </p:sp>
      <p:pic>
        <p:nvPicPr>
          <p:cNvPr id="5127" name="Picture 7" descr="Аня Борис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8325" y="5418138"/>
            <a:ext cx="1428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AutoShape 15"/>
          <p:cNvSpPr>
            <a:spLocks noChangeArrowheads="1"/>
          </p:cNvSpPr>
          <p:nvPr/>
        </p:nvSpPr>
        <p:spPr bwMode="auto">
          <a:xfrm>
            <a:off x="611188" y="404813"/>
            <a:ext cx="73025" cy="71437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9" name="Picture 45" descr="Зн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916113"/>
            <a:ext cx="1331912" cy="133191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3492500" y="1628775"/>
            <a:ext cx="2089150" cy="3008313"/>
            <a:chOff x="2200" y="1026"/>
            <a:chExt cx="1316" cy="1895"/>
          </a:xfrm>
        </p:grpSpPr>
        <p:pic>
          <p:nvPicPr>
            <p:cNvPr id="5163" name="Picture 10" descr="Ива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1616"/>
              <a:ext cx="1138" cy="1305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5164" name="Text Box 57"/>
            <p:cNvSpPr txBox="1">
              <a:spLocks noChangeArrowheads="1"/>
            </p:cNvSpPr>
            <p:nvPr/>
          </p:nvSpPr>
          <p:spPr bwMode="auto">
            <a:xfrm>
              <a:off x="2200" y="1026"/>
              <a:ext cx="13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К а п и т а н</a:t>
              </a:r>
            </a:p>
          </p:txBody>
        </p:sp>
        <p:sp>
          <p:nvSpPr>
            <p:cNvPr id="5165" name="Text Box 58"/>
            <p:cNvSpPr txBox="1">
              <a:spLocks noChangeArrowheads="1"/>
            </p:cNvSpPr>
            <p:nvPr/>
          </p:nvSpPr>
          <p:spPr bwMode="auto">
            <a:xfrm>
              <a:off x="2336" y="1253"/>
              <a:ext cx="9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И в а н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144463" y="4365625"/>
            <a:ext cx="1763712" cy="2413000"/>
            <a:chOff x="91" y="2750"/>
            <a:chExt cx="1111" cy="1520"/>
          </a:xfrm>
        </p:grpSpPr>
        <p:grpSp>
          <p:nvGrpSpPr>
            <p:cNvPr id="5159" name="Group 76"/>
            <p:cNvGrpSpPr>
              <a:grpSpLocks/>
            </p:cNvGrpSpPr>
            <p:nvPr/>
          </p:nvGrpSpPr>
          <p:grpSpPr bwMode="auto">
            <a:xfrm>
              <a:off x="91" y="2972"/>
              <a:ext cx="1111" cy="1298"/>
              <a:chOff x="-23" y="3022"/>
              <a:chExt cx="1111" cy="1298"/>
            </a:xfrm>
          </p:grpSpPr>
          <p:pic>
            <p:nvPicPr>
              <p:cNvPr id="5161" name="Picture 13" descr="Таисия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3050"/>
                <a:ext cx="1076" cy="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62" name="Oval 50"/>
              <p:cNvSpPr>
                <a:spLocks noChangeArrowheads="1"/>
              </p:cNvSpPr>
              <p:nvPr/>
            </p:nvSpPr>
            <p:spPr bwMode="auto">
              <a:xfrm>
                <a:off x="-23" y="3022"/>
                <a:ext cx="1111" cy="1298"/>
              </a:xfrm>
              <a:prstGeom prst="ellipse">
                <a:avLst/>
              </a:prstGeom>
              <a:noFill/>
              <a:ln w="76200" cmpd="tri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60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363" y="2750"/>
              <a:ext cx="366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Т а с я</a:t>
              </a:r>
            </a:p>
          </p:txBody>
        </p: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1692275" y="3644900"/>
            <a:ext cx="1439863" cy="2382838"/>
            <a:chOff x="1066" y="2296"/>
            <a:chExt cx="907" cy="1501"/>
          </a:xfrm>
        </p:grpSpPr>
        <p:pic>
          <p:nvPicPr>
            <p:cNvPr id="5157" name="Picture 9" descr="Дима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" y="2296"/>
              <a:ext cx="886" cy="1172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5158" name="Text Box 60"/>
            <p:cNvSpPr txBox="1">
              <a:spLocks noChangeArrowheads="1"/>
            </p:cNvSpPr>
            <p:nvPr/>
          </p:nvSpPr>
          <p:spPr bwMode="auto">
            <a:xfrm>
              <a:off x="1292" y="3566"/>
              <a:ext cx="6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FF"/>
                  </a:solidFill>
                </a:rPr>
                <a:t>Дима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3635375" y="4868863"/>
            <a:ext cx="1930400" cy="1846262"/>
            <a:chOff x="2290" y="3067"/>
            <a:chExt cx="1216" cy="1163"/>
          </a:xfrm>
        </p:grpSpPr>
        <p:grpSp>
          <p:nvGrpSpPr>
            <p:cNvPr id="5153" name="Group 52"/>
            <p:cNvGrpSpPr>
              <a:grpSpLocks/>
            </p:cNvGrpSpPr>
            <p:nvPr/>
          </p:nvGrpSpPr>
          <p:grpSpPr bwMode="auto">
            <a:xfrm rot="-652831">
              <a:off x="2290" y="3113"/>
              <a:ext cx="908" cy="1117"/>
              <a:chOff x="2290" y="3203"/>
              <a:chExt cx="908" cy="1117"/>
            </a:xfrm>
          </p:grpSpPr>
          <p:pic>
            <p:nvPicPr>
              <p:cNvPr id="5155" name="Picture 11" descr="Кирилл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90" y="3216"/>
                <a:ext cx="900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6" name="Oval 51"/>
              <p:cNvSpPr>
                <a:spLocks noChangeArrowheads="1"/>
              </p:cNvSpPr>
              <p:nvPr/>
            </p:nvSpPr>
            <p:spPr bwMode="auto">
              <a:xfrm>
                <a:off x="2290" y="3203"/>
                <a:ext cx="908" cy="1117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54" name="Text Box 61"/>
            <p:cNvSpPr txBox="1">
              <a:spLocks noChangeArrowheads="1"/>
            </p:cNvSpPr>
            <p:nvPr/>
          </p:nvSpPr>
          <p:spPr bwMode="auto">
            <a:xfrm>
              <a:off x="3243" y="3067"/>
              <a:ext cx="26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660066"/>
                  </a:solidFill>
                </a:rPr>
                <a:t>Кирилл</a:t>
              </a:r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5940425" y="4581525"/>
            <a:ext cx="1365250" cy="2012950"/>
            <a:chOff x="3742" y="2886"/>
            <a:chExt cx="860" cy="1268"/>
          </a:xfrm>
        </p:grpSpPr>
        <p:pic>
          <p:nvPicPr>
            <p:cNvPr id="5151" name="Picture 12" descr="Ол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451024">
              <a:off x="3742" y="2886"/>
              <a:ext cx="860" cy="1268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</p:spPr>
        </p:pic>
        <p:sp>
          <p:nvSpPr>
            <p:cNvPr id="5152" name="Text Box 62"/>
            <p:cNvSpPr txBox="1">
              <a:spLocks noChangeArrowheads="1"/>
            </p:cNvSpPr>
            <p:nvPr/>
          </p:nvSpPr>
          <p:spPr bwMode="auto">
            <a:xfrm>
              <a:off x="4059" y="3884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660066"/>
                  </a:solidFill>
                </a:rPr>
                <a:t>Оля</a:t>
              </a: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7524750" y="3573463"/>
            <a:ext cx="1428750" cy="2382837"/>
            <a:chOff x="4740" y="2251"/>
            <a:chExt cx="900" cy="1501"/>
          </a:xfrm>
        </p:grpSpPr>
        <p:pic>
          <p:nvPicPr>
            <p:cNvPr id="5149" name="Picture 46" descr="Аня Борисов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40" y="2251"/>
              <a:ext cx="900" cy="117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5150" name="Text Box 63"/>
            <p:cNvSpPr txBox="1">
              <a:spLocks noChangeArrowheads="1"/>
            </p:cNvSpPr>
            <p:nvPr/>
          </p:nvSpPr>
          <p:spPr bwMode="auto">
            <a:xfrm>
              <a:off x="5034" y="3521"/>
              <a:ext cx="4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660066"/>
                  </a:solidFill>
                </a:rPr>
                <a:t>Аня</a:t>
              </a:r>
            </a:p>
          </p:txBody>
        </p:sp>
      </p:grpSp>
      <p:grpSp>
        <p:nvGrpSpPr>
          <p:cNvPr id="14" name="Group 84"/>
          <p:cNvGrpSpPr>
            <a:grpSpLocks/>
          </p:cNvGrpSpPr>
          <p:nvPr/>
        </p:nvGrpSpPr>
        <p:grpSpPr bwMode="auto">
          <a:xfrm>
            <a:off x="5651500" y="2133600"/>
            <a:ext cx="1584325" cy="2087563"/>
            <a:chOff x="3560" y="1344"/>
            <a:chExt cx="998" cy="1315"/>
          </a:xfrm>
        </p:grpSpPr>
        <p:grpSp>
          <p:nvGrpSpPr>
            <p:cNvPr id="5145" name="Group 54"/>
            <p:cNvGrpSpPr>
              <a:grpSpLocks/>
            </p:cNvGrpSpPr>
            <p:nvPr/>
          </p:nvGrpSpPr>
          <p:grpSpPr bwMode="auto">
            <a:xfrm>
              <a:off x="3560" y="1344"/>
              <a:ext cx="998" cy="1315"/>
              <a:chOff x="3560" y="1344"/>
              <a:chExt cx="998" cy="1315"/>
            </a:xfrm>
          </p:grpSpPr>
          <p:pic>
            <p:nvPicPr>
              <p:cNvPr id="5147" name="Picture 14" descr="Юра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06" y="1389"/>
                <a:ext cx="907" cy="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48" name="Oval 53"/>
              <p:cNvSpPr>
                <a:spLocks noChangeArrowheads="1"/>
              </p:cNvSpPr>
              <p:nvPr/>
            </p:nvSpPr>
            <p:spPr bwMode="auto">
              <a:xfrm>
                <a:off x="3560" y="1344"/>
                <a:ext cx="998" cy="1315"/>
              </a:xfrm>
              <a:prstGeom prst="ellipse">
                <a:avLst/>
              </a:prstGeom>
              <a:noFill/>
              <a:ln w="57150">
                <a:solidFill>
                  <a:srgbClr val="FF0066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46" name="Text Box 73"/>
            <p:cNvSpPr txBox="1">
              <a:spLocks noChangeArrowheads="1"/>
            </p:cNvSpPr>
            <p:nvPr/>
          </p:nvSpPr>
          <p:spPr bwMode="auto">
            <a:xfrm>
              <a:off x="3787" y="2251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FFFF00"/>
                  </a:solidFill>
                </a:rPr>
                <a:t>Юра</a:t>
              </a:r>
            </a:p>
          </p:txBody>
        </p:sp>
      </p:grpSp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1619250" y="1484313"/>
            <a:ext cx="1655763" cy="2024062"/>
            <a:chOff x="1020" y="935"/>
            <a:chExt cx="1043" cy="1275"/>
          </a:xfrm>
        </p:grpSpPr>
        <p:grpSp>
          <p:nvGrpSpPr>
            <p:cNvPr id="5141" name="Group 91"/>
            <p:cNvGrpSpPr>
              <a:grpSpLocks/>
            </p:cNvGrpSpPr>
            <p:nvPr/>
          </p:nvGrpSpPr>
          <p:grpSpPr bwMode="auto">
            <a:xfrm>
              <a:off x="1020" y="935"/>
              <a:ext cx="1036" cy="1275"/>
              <a:chOff x="1020" y="935"/>
              <a:chExt cx="1036" cy="1275"/>
            </a:xfrm>
          </p:grpSpPr>
          <p:pic>
            <p:nvPicPr>
              <p:cNvPr id="5143" name="Picture 6" descr="Ани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56" y="935"/>
                <a:ext cx="900" cy="1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44" name="Text Box 74"/>
              <p:cNvSpPr txBox="1">
                <a:spLocks noChangeArrowheads="1"/>
              </p:cNvSpPr>
              <p:nvPr/>
            </p:nvSpPr>
            <p:spPr bwMode="auto">
              <a:xfrm>
                <a:off x="1020" y="1979"/>
                <a:ext cx="5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>
                    <a:solidFill>
                      <a:srgbClr val="660066"/>
                    </a:solidFill>
                  </a:rPr>
                  <a:t>Ани</a:t>
                </a:r>
              </a:p>
            </p:txBody>
          </p:sp>
        </p:grpSp>
        <p:sp>
          <p:nvSpPr>
            <p:cNvPr id="5142" name="Oval 49"/>
            <p:cNvSpPr>
              <a:spLocks noChangeArrowheads="1"/>
            </p:cNvSpPr>
            <p:nvPr/>
          </p:nvSpPr>
          <p:spPr bwMode="auto">
            <a:xfrm>
              <a:off x="1156" y="935"/>
              <a:ext cx="907" cy="1134"/>
            </a:xfrm>
            <a:prstGeom prst="ellips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0" y="1773238"/>
            <a:ext cx="1323975" cy="2014537"/>
            <a:chOff x="0" y="1026"/>
            <a:chExt cx="834" cy="1269"/>
          </a:xfrm>
        </p:grpSpPr>
        <p:pic>
          <p:nvPicPr>
            <p:cNvPr id="5139" name="Picture 89" descr="Магомед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4" y="1207"/>
              <a:ext cx="630" cy="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5140" name="Text Box 90"/>
            <p:cNvSpPr txBox="1">
              <a:spLocks noChangeArrowheads="1"/>
            </p:cNvSpPr>
            <p:nvPr/>
          </p:nvSpPr>
          <p:spPr bwMode="auto">
            <a:xfrm>
              <a:off x="0" y="1026"/>
              <a:ext cx="204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chemeClr val="accent2"/>
                  </a:solidFill>
                </a:rPr>
                <a:t>Магомед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1"/>
          </a:fgClr>
          <a:bgClr>
            <a:srgbClr val="CC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5"/>
          <p:cNvSpPr>
            <a:spLocks noChangeArrowheads="1" noChangeShapeType="1" noTextEdit="1"/>
          </p:cNvSpPr>
          <p:nvPr/>
        </p:nvSpPr>
        <p:spPr bwMode="auto">
          <a:xfrm>
            <a:off x="611188" y="836613"/>
            <a:ext cx="7993062" cy="3384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Автоэрудит</a:t>
            </a:r>
          </a:p>
        </p:txBody>
      </p:sp>
      <p:sp>
        <p:nvSpPr>
          <p:cNvPr id="7171" name="AutoShape 6"/>
          <p:cNvSpPr>
            <a:spLocks noChangeArrowheads="1"/>
          </p:cNvSpPr>
          <p:nvPr/>
        </p:nvSpPr>
        <p:spPr bwMode="auto">
          <a:xfrm>
            <a:off x="1619250" y="1773238"/>
            <a:ext cx="5616575" cy="4321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30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3000" b="1">
                <a:sym typeface="Symbol" pitchFamily="18" charset="2"/>
              </a:rPr>
              <a:t></a:t>
            </a:r>
          </a:p>
        </p:txBody>
      </p:sp>
      <p:pic>
        <p:nvPicPr>
          <p:cNvPr id="7172" name="Picture 10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08275"/>
            <a:ext cx="1981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26"/>
          <p:cNvGrpSpPr>
            <a:grpSpLocks/>
          </p:cNvGrpSpPr>
          <p:nvPr/>
        </p:nvGrpSpPr>
        <p:grpSpPr bwMode="auto">
          <a:xfrm>
            <a:off x="6572250" y="2786063"/>
            <a:ext cx="2038350" cy="1985962"/>
            <a:chOff x="4305" y="1898"/>
            <a:chExt cx="3210" cy="3127"/>
          </a:xfrm>
        </p:grpSpPr>
        <p:sp>
          <p:nvSpPr>
            <p:cNvPr id="7175" name="Oval 27"/>
            <p:cNvSpPr>
              <a:spLocks noChangeArrowheads="1"/>
            </p:cNvSpPr>
            <p:nvPr/>
          </p:nvSpPr>
          <p:spPr bwMode="auto">
            <a:xfrm>
              <a:off x="4380" y="3825"/>
              <a:ext cx="315" cy="240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36C0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E36C0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76" name="Group 28"/>
            <p:cNvGrpSpPr>
              <a:grpSpLocks/>
            </p:cNvGrpSpPr>
            <p:nvPr/>
          </p:nvGrpSpPr>
          <p:grpSpPr bwMode="auto">
            <a:xfrm>
              <a:off x="4305" y="2254"/>
              <a:ext cx="195" cy="1725"/>
              <a:chOff x="2415" y="1050"/>
              <a:chExt cx="195" cy="1725"/>
            </a:xfrm>
          </p:grpSpPr>
          <p:sp>
            <p:nvSpPr>
              <p:cNvPr id="25" name="AutoShape 29"/>
              <p:cNvSpPr>
                <a:spLocks noChangeArrowheads="1"/>
              </p:cNvSpPr>
              <p:nvPr/>
            </p:nvSpPr>
            <p:spPr bwMode="auto">
              <a:xfrm flipV="1">
                <a:off x="2415" y="1049"/>
                <a:ext cx="195" cy="172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666666"/>
                  </a:gs>
                  <a:gs pos="50000">
                    <a:srgbClr val="000000"/>
                  </a:gs>
                  <a:gs pos="100000">
                    <a:srgbClr val="666666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3" name="AutoShape 30"/>
              <p:cNvSpPr>
                <a:spLocks noChangeArrowheads="1"/>
              </p:cNvSpPr>
              <p:nvPr/>
            </p:nvSpPr>
            <p:spPr bwMode="auto">
              <a:xfrm>
                <a:off x="2415" y="1215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AutoShape 31"/>
              <p:cNvSpPr>
                <a:spLocks noChangeArrowheads="1"/>
              </p:cNvSpPr>
              <p:nvPr/>
            </p:nvSpPr>
            <p:spPr bwMode="auto">
              <a:xfrm>
                <a:off x="2415" y="1537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AutoShape 32"/>
              <p:cNvSpPr>
                <a:spLocks noChangeArrowheads="1"/>
              </p:cNvSpPr>
              <p:nvPr/>
            </p:nvSpPr>
            <p:spPr bwMode="auto">
              <a:xfrm>
                <a:off x="2415" y="1837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AutoShape 33"/>
              <p:cNvSpPr>
                <a:spLocks noChangeArrowheads="1"/>
              </p:cNvSpPr>
              <p:nvPr/>
            </p:nvSpPr>
            <p:spPr bwMode="auto">
              <a:xfrm>
                <a:off x="2415" y="2115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AutoShape 34"/>
              <p:cNvSpPr>
                <a:spLocks noChangeArrowheads="1"/>
              </p:cNvSpPr>
              <p:nvPr/>
            </p:nvSpPr>
            <p:spPr bwMode="auto">
              <a:xfrm>
                <a:off x="2415" y="2392"/>
                <a:ext cx="195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7" name="Oval 35"/>
            <p:cNvSpPr>
              <a:spLocks noChangeArrowheads="1"/>
            </p:cNvSpPr>
            <p:nvPr/>
          </p:nvSpPr>
          <p:spPr bwMode="auto">
            <a:xfrm>
              <a:off x="7200" y="4185"/>
              <a:ext cx="315" cy="240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36C0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E36C0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AutoShape 36"/>
            <p:cNvSpPr>
              <a:spLocks noChangeArrowheads="1"/>
            </p:cNvSpPr>
            <p:nvPr/>
          </p:nvSpPr>
          <p:spPr bwMode="auto">
            <a:xfrm rot="2851281">
              <a:off x="4755" y="3090"/>
              <a:ext cx="405" cy="94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AutoShape 37"/>
            <p:cNvSpPr>
              <a:spLocks noChangeArrowheads="1"/>
            </p:cNvSpPr>
            <p:nvPr/>
          </p:nvSpPr>
          <p:spPr bwMode="auto">
            <a:xfrm rot="-1018531">
              <a:off x="7020" y="3360"/>
              <a:ext cx="405" cy="94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38"/>
            <p:cNvSpPr>
              <a:spLocks noChangeArrowheads="1"/>
            </p:cNvSpPr>
            <p:nvPr/>
          </p:nvSpPr>
          <p:spPr bwMode="auto">
            <a:xfrm>
              <a:off x="5070" y="4515"/>
              <a:ext cx="843" cy="51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39"/>
            <p:cNvSpPr>
              <a:spLocks noChangeArrowheads="1"/>
            </p:cNvSpPr>
            <p:nvPr/>
          </p:nvSpPr>
          <p:spPr bwMode="auto">
            <a:xfrm>
              <a:off x="6433" y="4515"/>
              <a:ext cx="842" cy="51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AutoShape 40"/>
            <p:cNvSpPr>
              <a:spLocks noChangeArrowheads="1"/>
            </p:cNvSpPr>
            <p:nvPr/>
          </p:nvSpPr>
          <p:spPr bwMode="auto">
            <a:xfrm rot="1472417">
              <a:off x="5505" y="3825"/>
              <a:ext cx="480" cy="88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AutoShape 41"/>
            <p:cNvSpPr>
              <a:spLocks noChangeArrowheads="1"/>
            </p:cNvSpPr>
            <p:nvPr/>
          </p:nvSpPr>
          <p:spPr bwMode="auto">
            <a:xfrm rot="-2091010">
              <a:off x="6210" y="3825"/>
              <a:ext cx="480" cy="88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Oval 42"/>
            <p:cNvSpPr>
              <a:spLocks noChangeArrowheads="1"/>
            </p:cNvSpPr>
            <p:nvPr/>
          </p:nvSpPr>
          <p:spPr bwMode="auto">
            <a:xfrm>
              <a:off x="5280" y="2175"/>
              <a:ext cx="1995" cy="1890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36C0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Oval 43"/>
            <p:cNvSpPr>
              <a:spLocks noChangeArrowheads="1"/>
            </p:cNvSpPr>
            <p:nvPr/>
          </p:nvSpPr>
          <p:spPr bwMode="auto">
            <a:xfrm>
              <a:off x="5430" y="2625"/>
              <a:ext cx="540" cy="5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44"/>
            <p:cNvSpPr>
              <a:spLocks noChangeArrowheads="1"/>
            </p:cNvSpPr>
            <p:nvPr/>
          </p:nvSpPr>
          <p:spPr bwMode="auto">
            <a:xfrm>
              <a:off x="5505" y="2775"/>
              <a:ext cx="300" cy="36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" name="Oval 45"/>
            <p:cNvSpPr>
              <a:spLocks noChangeArrowheads="1"/>
            </p:cNvSpPr>
            <p:nvPr/>
          </p:nvSpPr>
          <p:spPr bwMode="auto">
            <a:xfrm>
              <a:off x="6210" y="2625"/>
              <a:ext cx="540" cy="5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46"/>
            <p:cNvSpPr>
              <a:spLocks noChangeArrowheads="1"/>
            </p:cNvSpPr>
            <p:nvPr/>
          </p:nvSpPr>
          <p:spPr bwMode="auto">
            <a:xfrm>
              <a:off x="6285" y="2775"/>
              <a:ext cx="300" cy="36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47"/>
            <p:cNvSpPr>
              <a:spLocks noChangeArrowheads="1"/>
            </p:cNvSpPr>
            <p:nvPr/>
          </p:nvSpPr>
          <p:spPr bwMode="auto">
            <a:xfrm rot="734598">
              <a:off x="5625" y="1980"/>
              <a:ext cx="1395" cy="555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AutoShape 48"/>
            <p:cNvSpPr>
              <a:spLocks noChangeArrowheads="1"/>
            </p:cNvSpPr>
            <p:nvPr/>
          </p:nvSpPr>
          <p:spPr bwMode="auto">
            <a:xfrm rot="1284390">
              <a:off x="5913" y="1898"/>
              <a:ext cx="1115" cy="35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1" name="Arc 49"/>
            <p:cNvSpPr>
              <a:spLocks/>
            </p:cNvSpPr>
            <p:nvPr/>
          </p:nvSpPr>
          <p:spPr bwMode="auto">
            <a:xfrm rot="7884685">
              <a:off x="5850" y="3315"/>
              <a:ext cx="465" cy="5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97470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323850" y="908050"/>
            <a:ext cx="8351838" cy="42497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626A6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Творческое домашнее</a:t>
            </a:r>
          </a:p>
          <a:p>
            <a:pPr algn="ctr"/>
            <a:r>
              <a:rPr lang="ru-RU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626A6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задание</a:t>
            </a:r>
          </a:p>
        </p:txBody>
      </p:sp>
      <p:pic>
        <p:nvPicPr>
          <p:cNvPr id="5" name="Рисунок 4" descr="J0099164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909142">
            <a:off x="5653881" y="5118894"/>
            <a:ext cx="15779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0234376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0"/>
            <a:ext cx="2109788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H02738U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800" y="3714750"/>
            <a:ext cx="185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H02749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-714375"/>
            <a:ext cx="20764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SSKETLG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2571750"/>
            <a:ext cx="32448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9" descr="SY00170_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88" y="1857375"/>
            <a:ext cx="1039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J0182888.W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74783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J0233992.W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4429125"/>
            <a:ext cx="20081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SSKETLG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4857750"/>
            <a:ext cx="32448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971550" y="1557338"/>
            <a:ext cx="7561263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Светофорчики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ен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88931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н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33338"/>
            <a:ext cx="762000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96</Words>
  <Application>Microsoft Office PowerPoint</Application>
  <PresentationFormat>Экран (4:3)</PresentationFormat>
  <Paragraphs>46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Веселый познавательный урок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Света</cp:lastModifiedBy>
  <cp:revision>37</cp:revision>
  <dcterms:created xsi:type="dcterms:W3CDTF">2008-04-08T06:55:06Z</dcterms:created>
  <dcterms:modified xsi:type="dcterms:W3CDTF">2011-10-12T21:19:57Z</dcterms:modified>
</cp:coreProperties>
</file>