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1214-6481-4445-92EF-DD995E52CF2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0E31-4E06-4B67-B15F-C77791E49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7772400" cy="1470025"/>
          </a:xfrm>
        </p:spPr>
        <p:txBody>
          <a:bodyPr/>
          <a:lstStyle/>
          <a:p>
            <a:r>
              <a:rPr lang="ru-RU" dirty="0" smtClean="0"/>
              <a:t>Модульный урок на тему:</a:t>
            </a:r>
            <a:br>
              <a:rPr lang="ru-RU" dirty="0" smtClean="0"/>
            </a:br>
            <a:r>
              <a:rPr lang="ru-RU" dirty="0" smtClean="0"/>
              <a:t>«Сложносокращённые слова»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класс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5715016"/>
            <a:ext cx="4572032" cy="100013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Полякова О.Е., учитель русского языка и литературы МОУ ГСОШ филиал Василёво Калязинского района, Тверской области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14668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1"/>
            <a:ext cx="5929354" cy="218599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Пр.плыть, </a:t>
            </a:r>
            <a:r>
              <a:rPr lang="ru-RU" sz="3600" dirty="0" err="1" smtClean="0"/>
              <a:t>пр.луниться</a:t>
            </a:r>
            <a:r>
              <a:rPr lang="ru-RU" sz="3600" dirty="0" smtClean="0"/>
              <a:t>, пр.скакать, пр.винтить, пр.спокойно, </a:t>
            </a:r>
            <a:r>
              <a:rPr lang="ru-RU" sz="3600" dirty="0" err="1" smtClean="0"/>
              <a:t>пр.кратить</a:t>
            </a:r>
            <a:r>
              <a:rPr lang="ru-RU" sz="3600" dirty="0" smtClean="0"/>
              <a:t>, пр.школьный, </a:t>
            </a:r>
            <a:r>
              <a:rPr lang="ru-RU" sz="3600" dirty="0" err="1" smtClean="0"/>
              <a:t>пр.образить</a:t>
            </a:r>
            <a:r>
              <a:rPr lang="ru-RU" sz="3600" dirty="0" smtClean="0"/>
              <a:t>, пр.творить (дверь), </a:t>
            </a:r>
            <a:r>
              <a:rPr lang="ru-RU" sz="3600" dirty="0" err="1" smtClean="0"/>
              <a:t>пр.пятствие</a:t>
            </a:r>
            <a:r>
              <a:rPr lang="ru-RU" sz="3600" dirty="0" smtClean="0"/>
              <a:t>, пр.гласить, пр.лечь.</a:t>
            </a: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5572132" y="214290"/>
            <a:ext cx="3357586" cy="2428892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</a:t>
            </a:r>
            <a:r>
              <a:rPr lang="ru-RU" dirty="0" smtClean="0">
                <a:solidFill>
                  <a:schemeClr val="tx1"/>
                </a:solidFill>
              </a:rPr>
              <a:t>5 минут;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Проверить по команде учителя;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Оценить себя (0,5 балла за каждое слово)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Изучаем новое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Опорные слова: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Сложное слово, ………….., называется сложносокращённым.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образовании сложносокращённого слова у сокращаемых слов берутся: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части, состоящие….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начальные …..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начальные  ……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Чтобы определить …., нужно найти главное слово в словосочетании.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5572132" y="214290"/>
            <a:ext cx="3357586" cy="3000396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Прочитать  §34.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Записать основные положения по опорным словам;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</a:t>
            </a:r>
            <a:r>
              <a:rPr lang="ru-RU" dirty="0" smtClean="0">
                <a:solidFill>
                  <a:schemeClr val="tx1"/>
                </a:solidFill>
              </a:rPr>
              <a:t>10 </a:t>
            </a:r>
            <a:r>
              <a:rPr lang="ru-RU" dirty="0" smtClean="0">
                <a:solidFill>
                  <a:schemeClr val="tx1"/>
                </a:solidFill>
              </a:rPr>
              <a:t>минут;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Оценить себя – до 6-х баллов.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Проговорим изученное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5114932" cy="469742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слова называются сложными?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соединительные суффиксы используются при образовании сложных слов?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Когда пишется соединительная О, когда 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слова называются сложносокращёнными?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сокращаются слова?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определить род сложносокращённого слова?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5572132" y="214290"/>
            <a:ext cx="3357586" cy="3000396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Найти ответы на вопросы, сказать друг другу правильно, чётко.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6 минут;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Оценить себя – до 6-х баллов.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Выполним упражнение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/>
          <a:lstStyle/>
          <a:p>
            <a:r>
              <a:rPr lang="ru-RU" dirty="0" smtClean="0"/>
              <a:t>Упражнение 173</a:t>
            </a:r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5572132" y="214290"/>
            <a:ext cx="3357586" cy="3000396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</a:t>
            </a:r>
            <a:r>
              <a:rPr lang="ru-RU" dirty="0" smtClean="0">
                <a:solidFill>
                  <a:schemeClr val="tx1"/>
                </a:solidFill>
              </a:rPr>
              <a:t>5 минут;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Оценить себя – по </a:t>
            </a:r>
            <a:r>
              <a:rPr lang="ru-RU" dirty="0" smtClean="0">
                <a:solidFill>
                  <a:schemeClr val="tx1"/>
                </a:solidFill>
              </a:rPr>
              <a:t>0,5 </a:t>
            </a:r>
            <a:r>
              <a:rPr lang="ru-RU" dirty="0" smtClean="0">
                <a:solidFill>
                  <a:schemeClr val="tx1"/>
                </a:solidFill>
              </a:rPr>
              <a:t>балла за слово.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 фразу… (устно)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57874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Сложные </a:t>
            </a:r>
            <a:r>
              <a:rPr lang="ru-RU" dirty="0" smtClean="0"/>
              <a:t>слова образуются из основ…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Иногда сложные слова образуются без…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Сложносокращенное –это сложное слово, состоящее из…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Универмаг—это…</a:t>
            </a:r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6286512" y="214290"/>
            <a:ext cx="2643206" cy="2571768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минуты;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Оценить себя – по </a:t>
            </a:r>
            <a:r>
              <a:rPr lang="ru-RU" dirty="0" smtClean="0">
                <a:solidFill>
                  <a:schemeClr val="tx1"/>
                </a:solidFill>
              </a:rPr>
              <a:t>0,5 </a:t>
            </a:r>
            <a:r>
              <a:rPr lang="ru-RU" dirty="0" smtClean="0">
                <a:solidFill>
                  <a:schemeClr val="tx1"/>
                </a:solidFill>
              </a:rPr>
              <a:t>балла за </a:t>
            </a:r>
            <a:r>
              <a:rPr lang="ru-RU" dirty="0" smtClean="0">
                <a:solidFill>
                  <a:schemeClr val="tx1"/>
                </a:solidFill>
              </a:rPr>
              <a:t>вопрос.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Выполним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/>
          <a:lstStyle/>
          <a:p>
            <a:r>
              <a:rPr lang="ru-RU" dirty="0" smtClean="0"/>
              <a:t>Упражнение 174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Упражнение 175</a:t>
            </a:r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5572132" y="214290"/>
            <a:ext cx="3357586" cy="2571768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</a:t>
            </a:r>
            <a:r>
              <a:rPr lang="ru-RU" dirty="0" smtClean="0">
                <a:solidFill>
                  <a:schemeClr val="tx1"/>
                </a:solidFill>
              </a:rPr>
              <a:t>5 минут;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Оценить себя – по </a:t>
            </a:r>
            <a:r>
              <a:rPr lang="ru-RU" dirty="0" smtClean="0">
                <a:solidFill>
                  <a:schemeClr val="tx1"/>
                </a:solidFill>
              </a:rPr>
              <a:t>0,5 </a:t>
            </a:r>
            <a:r>
              <a:rPr lang="ru-RU" dirty="0" smtClean="0">
                <a:solidFill>
                  <a:schemeClr val="tx1"/>
                </a:solidFill>
              </a:rPr>
              <a:t>балла за </a:t>
            </a:r>
            <a:r>
              <a:rPr lang="ru-RU" dirty="0" smtClean="0">
                <a:solidFill>
                  <a:schemeClr val="tx1"/>
                </a:solidFill>
              </a:rPr>
              <a:t>предложение.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4000496" y="3071810"/>
            <a:ext cx="3357586" cy="3643338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</a:t>
            </a:r>
            <a:r>
              <a:rPr lang="ru-RU" dirty="0" smtClean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 минут;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Обменяться тетрадями и проверить;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Оценить </a:t>
            </a:r>
            <a:r>
              <a:rPr lang="ru-RU" dirty="0" smtClean="0">
                <a:solidFill>
                  <a:schemeClr val="tx1"/>
                </a:solidFill>
              </a:rPr>
              <a:t>товарища </a:t>
            </a:r>
            <a:r>
              <a:rPr lang="ru-RU" dirty="0" smtClean="0">
                <a:solidFill>
                  <a:schemeClr val="tx1"/>
                </a:solidFill>
              </a:rPr>
              <a:t>– по </a:t>
            </a:r>
            <a:r>
              <a:rPr lang="ru-RU" dirty="0" smtClean="0">
                <a:solidFill>
                  <a:schemeClr val="tx1"/>
                </a:solidFill>
              </a:rPr>
              <a:t>1 баллу за правильно подчеркнутое сложное  слово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Подведём 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4900618" cy="118585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Посчитайте набранные баллы и запишите сумму</a:t>
            </a:r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5572132" y="214290"/>
            <a:ext cx="3357586" cy="2071702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Время выполнения – 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минуты.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43182"/>
            <a:ext cx="736925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Результат:</a:t>
            </a:r>
          </a:p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30,5 – 28 баллов – </a:t>
            </a:r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отлично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27,5 – 20 баллов – </a:t>
            </a:r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хорошо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19,5 – 15,5 баллов – </a:t>
            </a:r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удовлетворительно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менее 15 баллов – нужно еще раз повторить материал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5794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Выписать слова из рамочек, запомнить.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Упражнение 172 (устно),</a:t>
            </a:r>
            <a:r>
              <a:rPr lang="ru-RU" dirty="0" smtClean="0"/>
              <a:t>176 </a:t>
            </a:r>
            <a:r>
              <a:rPr lang="ru-RU" dirty="0" smtClean="0"/>
              <a:t>(письменно)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368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Модульный урок на тему: «Сложносокращённые слова»</vt:lpstr>
      <vt:lpstr>Разминка</vt:lpstr>
      <vt:lpstr>Изучаем новое</vt:lpstr>
      <vt:lpstr>Проговорим изученное</vt:lpstr>
      <vt:lpstr>Выполним упражнение</vt:lpstr>
      <vt:lpstr>Закончи фразу… (устно)</vt:lpstr>
      <vt:lpstr>Выполним упражнения</vt:lpstr>
      <vt:lpstr>Подведём итог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Модульный урок на тему: «Сложносокращённые слова»</dc:title>
  <dc:creator>Admin</dc:creator>
  <cp:lastModifiedBy>Admin</cp:lastModifiedBy>
  <cp:revision>15</cp:revision>
  <dcterms:created xsi:type="dcterms:W3CDTF">2012-11-15T16:37:18Z</dcterms:created>
  <dcterms:modified xsi:type="dcterms:W3CDTF">2012-12-06T08:47:09Z</dcterms:modified>
</cp:coreProperties>
</file>