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notesMasterIdLst>
    <p:notesMasterId r:id="rId21"/>
  </p:notesMasterIdLst>
  <p:sldIdLst>
    <p:sldId id="257" r:id="rId10"/>
    <p:sldId id="258" r:id="rId11"/>
    <p:sldId id="262" r:id="rId12"/>
    <p:sldId id="263" r:id="rId13"/>
    <p:sldId id="264" r:id="rId14"/>
    <p:sldId id="265" r:id="rId15"/>
    <p:sldId id="259" r:id="rId16"/>
    <p:sldId id="266" r:id="rId17"/>
    <p:sldId id="268" r:id="rId18"/>
    <p:sldId id="267" r:id="rId19"/>
    <p:sldId id="26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5EC09-3D99-473E-A019-51FEE8C494E5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A77AB-D427-4C69-A3F5-696F1FB5D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7611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ADC783-C29F-4834-B2B1-512DE76BDA0E}" type="slidenum">
              <a:rPr lang="ru-RU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98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30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972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303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020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285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100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578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890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275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70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564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009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2410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599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249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569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5159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33725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4570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3283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86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50026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268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792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9551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791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94698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9588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0469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1951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329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49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273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3808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16586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8048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5502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3864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66935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3487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29818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1714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90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0523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3259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597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2361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802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3874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3668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416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0936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0853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09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2831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0664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7462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1346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3382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6608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3319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7383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431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431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6ADAE9-C91F-4028-A96F-6A0F7ED23730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01.01.2007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C7CE44-320C-4F82-995B-03312032084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62957"/>
      </p:ext>
    </p:extLst>
  </p:cSld>
  <p:clrMapOvr>
    <a:masterClrMapping/>
  </p:clrMapOvr>
  <p:transition>
    <p:diamond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125F5-86A3-4945-B758-1AC4F4C7901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01.01.2007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36A26-0850-4289-9B63-CA53100A480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2791526"/>
      </p:ext>
    </p:extLst>
  </p:cSld>
  <p:clrMapOvr>
    <a:masterClrMapping/>
  </p:clrMapOvr>
  <p:transition>
    <p:diamond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78A2D-343C-41D2-AE5B-DB33555563FE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01.01.2007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4E4C2-37E5-4665-8642-34F1047734F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878830"/>
      </p:ext>
    </p:extLst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2519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27D6F-7759-4ED4-BAF1-E30771DD75C9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01.01.2007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159CF-AFC8-4D65-A9E0-C8E004D849D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425619"/>
      </p:ext>
    </p:extLst>
  </p:cSld>
  <p:clrMapOvr>
    <a:masterClrMapping/>
  </p:clrMapOvr>
  <p:transition>
    <p:diamond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F33C2-4740-44EC-8D33-3EE8EB7D1CB9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01.01.2007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81E4F-C232-46C8-A21A-023ADFE64F0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289248"/>
      </p:ext>
    </p:extLst>
  </p:cSld>
  <p:clrMapOvr>
    <a:masterClrMapping/>
  </p:clrMapOvr>
  <p:transition>
    <p:diamond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55B33-605B-48C4-90FE-7933356B29C6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01.01.2007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7F589-E4B8-4B72-B625-7B40EE2171F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340011"/>
      </p:ext>
    </p:extLst>
  </p:cSld>
  <p:clrMapOvr>
    <a:masterClrMapping/>
  </p:clrMapOvr>
  <p:transition>
    <p:diamond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A0E1B-7FA1-44BE-95BC-D224E7980B5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01.01.2007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4B5C8-C9F7-4563-B519-47BDE6896C6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118894"/>
      </p:ext>
    </p:extLst>
  </p:cSld>
  <p:clrMapOvr>
    <a:masterClrMapping/>
  </p:clrMapOvr>
  <p:transition>
    <p:diamond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0E622-112A-4BDD-B6D5-16EA03D2275E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01.01.2007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7A967-3814-43D3-B115-940F4D67E68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583066"/>
      </p:ext>
    </p:extLst>
  </p:cSld>
  <p:clrMapOvr>
    <a:masterClrMapping/>
  </p:clrMapOvr>
  <p:transition>
    <p:diamond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AE1C0-634A-4B15-A9F1-58FB8ABBA2D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01.01.2007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D4C81-3E36-46FE-B5DE-6216068F34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1953"/>
      </p:ext>
    </p:extLst>
  </p:cSld>
  <p:clrMapOvr>
    <a:masterClrMapping/>
  </p:clrMapOvr>
  <p:transition>
    <p:diamond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52BAA-65EF-46CC-AE5D-860A4C60E7E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01.01.2007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3B9D6-5EDC-4F1F-989A-C5701D08420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7821197"/>
      </p:ext>
    </p:extLst>
  </p:cSld>
  <p:clrMapOvr>
    <a:masterClrMapping/>
  </p:clrMapOvr>
  <p:transition>
    <p:diamond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95FED-D480-4ABB-AAB6-581C3668B189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01.01.2007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1EAE4-0698-44FA-9CAC-FE0434CC58D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597556"/>
      </p:ext>
    </p:extLst>
  </p:cSld>
  <p:clrMapOvr>
    <a:masterClrMapping/>
  </p:clrMapOvr>
  <p:transition>
    <p:diamond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Georgia" pitchFamily="18" charset="0"/>
              </a:defRPr>
            </a:lvl1pPr>
          </a:lstStyle>
          <a:p>
            <a:pPr>
              <a:defRPr/>
            </a:pPr>
            <a:fld id="{44217D30-E8D6-43A1-AC4B-C517C42CB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78456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Georgia" pitchFamily="18" charset="0"/>
              </a:defRPr>
            </a:lvl1pPr>
          </a:lstStyle>
          <a:p>
            <a:pPr>
              <a:defRPr/>
            </a:pPr>
            <a:fld id="{1EFDD7D8-5D22-4B83-93E1-CCA05EC7C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727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933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Georgia" pitchFamily="18" charset="0"/>
              </a:defRPr>
            </a:lvl1pPr>
          </a:lstStyle>
          <a:p>
            <a:pPr>
              <a:defRPr/>
            </a:pPr>
            <a:fld id="{7F4599F6-6BCC-4948-A5BC-9C0B048F7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05947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Georgia" pitchFamily="18" charset="0"/>
              </a:defRPr>
            </a:lvl1pPr>
          </a:lstStyle>
          <a:p>
            <a:pPr>
              <a:defRPr/>
            </a:pPr>
            <a:fld id="{976BE5BD-F5A0-42A8-8000-79DB8D7DE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0511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Georgia" pitchFamily="18" charset="0"/>
              </a:defRPr>
            </a:lvl1pPr>
          </a:lstStyle>
          <a:p>
            <a:pPr>
              <a:defRPr/>
            </a:pPr>
            <a:fld id="{85CA8E7B-714D-4A83-B7F5-64F12AC3A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19801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Georgia" pitchFamily="18" charset="0"/>
              </a:defRPr>
            </a:lvl1pPr>
          </a:lstStyle>
          <a:p>
            <a:pPr>
              <a:defRPr/>
            </a:pPr>
            <a:fld id="{36BF613D-CBE4-4757-AE99-0B154A26A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98559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Georgia" pitchFamily="18" charset="0"/>
              </a:defRPr>
            </a:lvl1pPr>
          </a:lstStyle>
          <a:p>
            <a:pPr>
              <a:defRPr/>
            </a:pPr>
            <a:fld id="{43741BA7-1CEF-4BA0-AC5D-7A13AB2C2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82534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Georgia" pitchFamily="18" charset="0"/>
              </a:defRPr>
            </a:lvl1pPr>
          </a:lstStyle>
          <a:p>
            <a:pPr>
              <a:defRPr/>
            </a:pPr>
            <a:fld id="{290CEF04-E7C4-4E62-AC9C-FAA511228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29231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Georgia" pitchFamily="18" charset="0"/>
              </a:defRPr>
            </a:lvl1pPr>
          </a:lstStyle>
          <a:p>
            <a:pPr>
              <a:defRPr/>
            </a:pPr>
            <a:fld id="{AEFD7DF7-D726-4718-A471-152597BD2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16503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Georgia" pitchFamily="18" charset="0"/>
              </a:defRPr>
            </a:lvl1pPr>
          </a:lstStyle>
          <a:p>
            <a:pPr>
              <a:defRPr/>
            </a:pPr>
            <a:fld id="{9B9DC474-DCCC-4E89-8453-85DAA2C67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20464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Georgia" pitchFamily="18" charset="0"/>
              </a:defRPr>
            </a:lvl1pPr>
          </a:lstStyle>
          <a:p>
            <a:pPr>
              <a:defRPr/>
            </a:pPr>
            <a:fld id="{60CC5B6F-EFD0-4F8E-9B6C-62BD1D8A0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5395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8C77-798F-49CC-96ED-5B333A75EBC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FA63-9759-48FD-8A9A-19B2B254ED3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1657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2565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8C77-798F-49CC-96ED-5B333A75EBC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FA63-9759-48FD-8A9A-19B2B254ED3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789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8C77-798F-49CC-96ED-5B333A75EBC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FA63-9759-48FD-8A9A-19B2B254ED3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56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8C77-798F-49CC-96ED-5B333A75EBC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FA63-9759-48FD-8A9A-19B2B254ED3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4925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8C77-798F-49CC-96ED-5B333A75EBC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FA63-9759-48FD-8A9A-19B2B254ED3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0899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8C77-798F-49CC-96ED-5B333A75EBC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FA63-9759-48FD-8A9A-19B2B254ED3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240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8C77-798F-49CC-96ED-5B333A75EBC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FA63-9759-48FD-8A9A-19B2B254ED3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827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8C77-798F-49CC-96ED-5B333A75EBC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FA63-9759-48FD-8A9A-19B2B254ED3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4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8C77-798F-49CC-96ED-5B333A75EBC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FA63-9759-48FD-8A9A-19B2B254ED3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546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8C77-798F-49CC-96ED-5B333A75EBC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FA63-9759-48FD-8A9A-19B2B254ED3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770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8C77-798F-49CC-96ED-5B333A75EBC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FA63-9759-48FD-8A9A-19B2B254ED3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408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782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10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33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74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56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48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50000">
              <a:schemeClr val="accent1"/>
            </a:gs>
            <a:gs pos="100000">
              <a:srgbClr val="CCE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32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2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2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2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2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2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2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2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2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2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2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2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2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2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2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2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2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2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2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2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2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2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2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2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2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2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2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2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2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2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2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2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2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2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2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2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32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32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329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329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329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1B4043-C90C-4208-8A5F-B9E191126C12}" type="datetimeFigureOut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01.01.2007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329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329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085153-3B01-43F2-8899-973FF4C7CEBD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75919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33CC74-8F8D-400F-9CD4-E4E21D1B951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620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B68C77-798F-49CC-96ED-5B333A75EBC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01.01.2007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CD1FA63-9759-48FD-8A9A-19B2B254ED3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97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7158" y="1500174"/>
            <a:ext cx="8429684" cy="133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ru-RU" sz="4800" b="1" dirty="0" smtClean="0">
                <a:ln w="19050">
                  <a:solidFill>
                    <a:srgbClr val="00206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язык  2 </a:t>
            </a:r>
            <a:r>
              <a:rPr lang="ru-RU" sz="4800" b="1" dirty="0">
                <a:ln w="19050">
                  <a:solidFill>
                    <a:srgbClr val="00206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</a:t>
            </a:r>
          </a:p>
        </p:txBody>
      </p:sp>
    </p:spTree>
    <p:extLst>
      <p:ext uri="{BB962C8B-B14F-4D97-AF65-F5344CB8AC3E}">
        <p14:creationId xmlns:p14="http://schemas.microsoft.com/office/powerpoint/2010/main" xmlns="" val="377507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 descr="Точечная сетк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dotGrid">
            <a:fgClr>
              <a:srgbClr val="66FF33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3555" name="WordArt 6"/>
          <p:cNvSpPr>
            <a:spLocks noChangeArrowheads="1" noChangeShapeType="1" noTextEdit="1"/>
          </p:cNvSpPr>
          <p:nvPr/>
        </p:nvSpPr>
        <p:spPr bwMode="auto">
          <a:xfrm>
            <a:off x="1156493" y="4869160"/>
            <a:ext cx="6911975" cy="14405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kern="10" dirty="0" smtClean="0">
                <a:ln w="28575">
                  <a:solidFill>
                    <a:srgbClr val="00206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  <a:cs typeface="Arial"/>
              </a:rPr>
              <a:t>молодцы!</a:t>
            </a:r>
          </a:p>
        </p:txBody>
      </p:sp>
      <p:pic>
        <p:nvPicPr>
          <p:cNvPr id="23556" name="Picture 7" descr="698676_608242_s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8774" y="139378"/>
            <a:ext cx="5467468" cy="49483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8" descr="5555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9445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9" descr="5555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2" y="3645024"/>
            <a:ext cx="9445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0" descr="5555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9445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1" descr="5555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0819" y="3645024"/>
            <a:ext cx="9445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8596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14290"/>
            <a:ext cx="86439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Домашнее задание:</a:t>
            </a:r>
          </a:p>
          <a:p>
            <a:pPr algn="ctr"/>
            <a:r>
              <a:rPr lang="ru-RU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С. </a:t>
            </a:r>
            <a:r>
              <a:rPr lang="ru-RU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32, </a:t>
            </a:r>
            <a:r>
              <a:rPr lang="ru-RU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упр. </a:t>
            </a:r>
            <a:r>
              <a:rPr lang="ru-RU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5</a:t>
            </a:r>
            <a:endParaRPr lang="ru-RU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81318">
            <a:off x="433803" y="3328392"/>
            <a:ext cx="3101870" cy="292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2370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07154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54678" b="46447"/>
          <a:stretch>
            <a:fillRect/>
          </a:stretch>
        </p:blipFill>
        <p:spPr bwMode="auto">
          <a:xfrm>
            <a:off x="142844" y="0"/>
            <a:ext cx="3286148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Картинка 1 из 1764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0"/>
            <a:ext cx="35718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785886" y="1714488"/>
            <a:ext cx="7358114" cy="4071966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Орфографическая минутка</a:t>
            </a:r>
            <a:endParaRPr lang="ru-RU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34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3" descr="bird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85720" y="214290"/>
            <a:ext cx="6048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19537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4203535" y="533912"/>
            <a:ext cx="46009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 smtClean="0">
                <a:ln>
                  <a:solidFill>
                    <a:srgbClr val="FF00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чашка</a:t>
            </a:r>
            <a:endParaRPr lang="ru-RU" sz="9600" b="1" dirty="0">
              <a:ln>
                <a:solidFill>
                  <a:srgbClr val="FF00FF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91880" y="2420888"/>
            <a:ext cx="52277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 smtClean="0">
                <a:ln>
                  <a:solidFill>
                    <a:srgbClr val="FF00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чайник</a:t>
            </a:r>
            <a:endParaRPr lang="ru-RU" sz="9600" b="1" dirty="0">
              <a:ln>
                <a:solidFill>
                  <a:srgbClr val="FF00FF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7784" y="4365104"/>
            <a:ext cx="61766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 smtClean="0">
                <a:ln>
                  <a:solidFill>
                    <a:srgbClr val="FF00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мочалка</a:t>
            </a:r>
            <a:endParaRPr lang="ru-RU" sz="9600" b="1" dirty="0">
              <a:ln>
                <a:solidFill>
                  <a:srgbClr val="FF00FF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92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7"/>
          <p:cNvSpPr txBox="1">
            <a:spLocks/>
          </p:cNvSpPr>
          <p:nvPr/>
        </p:nvSpPr>
        <p:spPr>
          <a:xfrm>
            <a:off x="2483768" y="214290"/>
            <a:ext cx="5976664" cy="371477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М…шина,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к…р…</a:t>
            </a:r>
            <a:r>
              <a:rPr lang="ru-RU" sz="8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ндаш</a:t>
            </a:r>
            <a:r>
              <a:rPr lang="ru-RU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х…р…ши</a:t>
            </a:r>
          </a:p>
          <a:p>
            <a:pPr algn="ctr">
              <a:spcBef>
                <a:spcPct val="0"/>
              </a:spcBef>
              <a:defRPr/>
            </a:pPr>
            <a:endParaRPr lang="ru-RU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901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7"/>
          <p:cNvSpPr txBox="1">
            <a:spLocks/>
          </p:cNvSpPr>
          <p:nvPr/>
        </p:nvSpPr>
        <p:spPr>
          <a:xfrm>
            <a:off x="2483768" y="214290"/>
            <a:ext cx="5976664" cy="371477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Машина,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карандаш,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хороши</a:t>
            </a:r>
          </a:p>
          <a:p>
            <a:pPr algn="ctr">
              <a:spcBef>
                <a:spcPct val="0"/>
              </a:spcBef>
              <a:defRPr/>
            </a:pPr>
            <a:endParaRPr lang="ru-RU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6039163" y="426445"/>
            <a:ext cx="90010" cy="3131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6588224" y="1700808"/>
            <a:ext cx="90010" cy="3131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6876256" y="3068960"/>
            <a:ext cx="90010" cy="3131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4499992" y="1340768"/>
            <a:ext cx="5760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851920" y="2636912"/>
            <a:ext cx="5760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786993" y="2636912"/>
            <a:ext cx="5760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4364360" y="3953652"/>
            <a:ext cx="5760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363057" y="3953652"/>
            <a:ext cx="5760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492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3" descr="bird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85720" y="214290"/>
            <a:ext cx="6048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19537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4203535" y="533912"/>
            <a:ext cx="46009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 smtClean="0">
                <a:ln>
                  <a:solidFill>
                    <a:srgbClr val="FF00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чашка</a:t>
            </a:r>
            <a:endParaRPr lang="ru-RU" sz="9600" b="1" dirty="0">
              <a:ln>
                <a:solidFill>
                  <a:srgbClr val="FF00FF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91880" y="2420888"/>
            <a:ext cx="52277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 smtClean="0">
                <a:ln>
                  <a:solidFill>
                    <a:srgbClr val="FF00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чайник</a:t>
            </a:r>
            <a:endParaRPr lang="ru-RU" sz="9600" b="1" dirty="0">
              <a:ln>
                <a:solidFill>
                  <a:srgbClr val="FF00FF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7784" y="4365104"/>
            <a:ext cx="61766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 smtClean="0">
                <a:ln>
                  <a:solidFill>
                    <a:srgbClr val="FF00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мочалка</a:t>
            </a:r>
            <a:endParaRPr lang="ru-RU" sz="9600" b="1" dirty="0">
              <a:ln>
                <a:solidFill>
                  <a:srgbClr val="FF00FF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7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290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15816" y="836712"/>
            <a:ext cx="5616624" cy="41764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8523"/>
              </a:avLst>
            </a:prstTxWarp>
            <a:spAutoFit/>
          </a:bodyPr>
          <a:lstStyle/>
          <a:p>
            <a:pPr algn="ctr"/>
            <a:r>
              <a:rPr lang="ru-RU" sz="5400" b="1" spc="100" dirty="0" smtClean="0">
                <a:ln w="18000">
                  <a:solidFill>
                    <a:srgbClr val="002060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</a:rPr>
              <a:t>Учимся </a:t>
            </a:r>
          </a:p>
          <a:p>
            <a:pPr algn="ctr"/>
            <a:r>
              <a:rPr lang="ru-RU" sz="5400" b="1" spc="100" dirty="0" smtClean="0">
                <a:ln w="18000">
                  <a:solidFill>
                    <a:srgbClr val="002060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</a:rPr>
              <a:t>писать </a:t>
            </a:r>
          </a:p>
          <a:p>
            <a:pPr algn="ctr"/>
            <a:r>
              <a:rPr lang="ru-RU" sz="5400" b="1" spc="100" dirty="0" smtClean="0">
                <a:ln w="18000">
                  <a:solidFill>
                    <a:srgbClr val="002060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</a:rPr>
              <a:t>сочетания </a:t>
            </a:r>
          </a:p>
          <a:p>
            <a:pPr algn="ctr"/>
            <a:r>
              <a:rPr lang="ru-RU" sz="5400" b="1" spc="100" dirty="0" err="1" smtClean="0">
                <a:ln w="18000">
                  <a:solidFill>
                    <a:srgbClr val="002060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</a:rPr>
              <a:t>ча</a:t>
            </a:r>
            <a:r>
              <a:rPr lang="ru-RU" sz="5400" b="1" spc="100" dirty="0" smtClean="0">
                <a:ln w="18000">
                  <a:solidFill>
                    <a:srgbClr val="002060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</a:rPr>
              <a:t> - ща</a:t>
            </a:r>
            <a:endParaRPr lang="ru-RU" sz="5400" b="1" spc="100" dirty="0">
              <a:ln w="18000">
                <a:solidFill>
                  <a:srgbClr val="002060"/>
                </a:solidFill>
                <a:prstDash val="solid"/>
              </a:ln>
              <a:blipFill>
                <a:blip r:embed="rId4"/>
                <a:stretch>
                  <a:fillRect/>
                </a:stretch>
              </a:blipFill>
              <a:effectLst>
                <a:outerShdw blurRad="25000" dist="20000" dir="16020000" algn="tl">
                  <a:srgbClr val="4F81BD">
                    <a:satMod val="200000"/>
                    <a:shade val="1000"/>
                    <a:alpha val="6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69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7164388" cy="1143000"/>
          </a:xfrm>
        </p:spPr>
        <p:txBody>
          <a:bodyPr lIns="92075" tIns="46037" rIns="92075" bIns="46037"/>
          <a:lstStyle/>
          <a:p>
            <a:pPr eaLnBrk="1" hangingPunct="1">
              <a:defRPr/>
            </a:pPr>
            <a:r>
              <a:rPr lang="ru-RU" dirty="0" smtClean="0">
                <a:solidFill>
                  <a:srgbClr val="DB57B8"/>
                </a:solidFill>
                <a:latin typeface="Arial Black" pitchFamily="34" charset="0"/>
              </a:rPr>
              <a:t>Письмо от Незнайки</a:t>
            </a:r>
          </a:p>
        </p:txBody>
      </p:sp>
      <p:pic>
        <p:nvPicPr>
          <p:cNvPr id="3078" name="Picture 6" descr="5de0071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0350"/>
            <a:ext cx="1584871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107504" y="2276872"/>
            <a:ext cx="9036496" cy="4320480"/>
          </a:xfrm>
          <a:prstGeom prst="verticalScroll">
            <a:avLst>
              <a:gd name="adj" fmla="val 12500"/>
            </a:avLst>
          </a:prstGeom>
          <a:solidFill>
            <a:srgbClr val="CBB6E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Летом я со своей собакой </a:t>
            </a:r>
            <a:r>
              <a:rPr lang="ru-RU" sz="24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Булькой</a:t>
            </a:r>
            <a:r>
              <a:rPr lang="ru-RU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был на даче.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i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Дачя</a:t>
            </a:r>
            <a:r>
              <a:rPr lang="ru-RU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была у леса. Утром я пошёл на речку.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i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Над водой </a:t>
            </a:r>
            <a:r>
              <a:rPr lang="ru-RU" sz="24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кружылись</a:t>
            </a:r>
            <a:r>
              <a:rPr lang="ru-RU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чяйки</a:t>
            </a:r>
            <a:r>
              <a:rPr lang="ru-RU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i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 поймал </a:t>
            </a:r>
            <a:r>
              <a:rPr lang="ru-RU" sz="24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щюку</a:t>
            </a:r>
            <a:r>
              <a:rPr lang="ru-RU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 два </a:t>
            </a:r>
            <a:r>
              <a:rPr lang="ru-RU" sz="24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лещя</a:t>
            </a:r>
            <a:r>
              <a:rPr lang="ru-RU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ru-RU" sz="24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732702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4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14290"/>
            <a:ext cx="4857784" cy="6364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68174447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77</Words>
  <Application>Microsoft Office PowerPoint</Application>
  <PresentationFormat>Экран (4:3)</PresentationFormat>
  <Paragraphs>30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1_Тема Office</vt:lpstr>
      <vt:lpstr>Тема Office</vt:lpstr>
      <vt:lpstr>2_Тема Office</vt:lpstr>
      <vt:lpstr>3_Тема Office</vt:lpstr>
      <vt:lpstr>4_Тема Office</vt:lpstr>
      <vt:lpstr>5_Тема Office</vt:lpstr>
      <vt:lpstr>Лучи</vt:lpstr>
      <vt:lpstr>1_Оформление по умолчанию</vt:lpstr>
      <vt:lpstr>Воздушный поток</vt:lpstr>
      <vt:lpstr>Слайд 1</vt:lpstr>
      <vt:lpstr>Орфографическая минутка</vt:lpstr>
      <vt:lpstr>Слайд 3</vt:lpstr>
      <vt:lpstr>Слайд 4</vt:lpstr>
      <vt:lpstr>Слайд 5</vt:lpstr>
      <vt:lpstr>Слайд 6</vt:lpstr>
      <vt:lpstr>Слайд 7</vt:lpstr>
      <vt:lpstr>Письмо от Незнайки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32</cp:lastModifiedBy>
  <cp:revision>5</cp:revision>
  <dcterms:created xsi:type="dcterms:W3CDTF">2011-09-13T14:31:58Z</dcterms:created>
  <dcterms:modified xsi:type="dcterms:W3CDTF">2006-12-31T21:51:12Z</dcterms:modified>
</cp:coreProperties>
</file>