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6" y="26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B31B-0D78-48E7-8822-ABC354CFFD7E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9EB31-C20C-4D8C-B962-A8D52387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B31B-0D78-48E7-8822-ABC354CFFD7E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EB31-C20C-4D8C-B962-A8D52387B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B31B-0D78-48E7-8822-ABC354CFFD7E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EB31-C20C-4D8C-B962-A8D52387B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A4B31B-0D78-48E7-8822-ABC354CFFD7E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09EB31-C20C-4D8C-B962-A8D52387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B31B-0D78-48E7-8822-ABC354CFFD7E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EB31-C20C-4D8C-B962-A8D52387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B31B-0D78-48E7-8822-ABC354CFFD7E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EB31-C20C-4D8C-B962-A8D52387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EB31-C20C-4D8C-B962-A8D52387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B31B-0D78-48E7-8822-ABC354CFFD7E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B31B-0D78-48E7-8822-ABC354CFFD7E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EB31-C20C-4D8C-B962-A8D52387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B31B-0D78-48E7-8822-ABC354CFFD7E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EB31-C20C-4D8C-B962-A8D52387B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A4B31B-0D78-48E7-8822-ABC354CFFD7E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09EB31-C20C-4D8C-B962-A8D52387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B31B-0D78-48E7-8822-ABC354CFFD7E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9EB31-C20C-4D8C-B962-A8D52387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A4B31B-0D78-48E7-8822-ABC354CFFD7E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09EB31-C20C-4D8C-B962-A8D52387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ТРАВЫ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0_2f08_515a7743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71678"/>
            <a:ext cx="821537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8358246" cy="594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2b_a1a4068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429684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8dd4_d6abb60b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6" y="357166"/>
            <a:ext cx="8500654" cy="6163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10647-1172394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3805"/>
            <a:ext cx="8143932" cy="610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22518f592527a647d19cdfbb96cf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423516"/>
            <a:ext cx="4597400" cy="6010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668867"/>
            <a:ext cx="4140200" cy="552026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ТРАВЫ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Gary</dc:creator>
  <cp:lastModifiedBy>Gary</cp:lastModifiedBy>
  <cp:revision>2</cp:revision>
  <dcterms:created xsi:type="dcterms:W3CDTF">2010-09-12T15:45:45Z</dcterms:created>
  <dcterms:modified xsi:type="dcterms:W3CDTF">2010-09-12T16:09:42Z</dcterms:modified>
</cp:coreProperties>
</file>