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3" r:id="rId5"/>
    <p:sldId id="262" r:id="rId6"/>
    <p:sldId id="268" r:id="rId7"/>
    <p:sldId id="267" r:id="rId8"/>
    <p:sldId id="269" r:id="rId9"/>
    <p:sldId id="270" r:id="rId10"/>
    <p:sldId id="271" r:id="rId11"/>
    <p:sldId id="261" r:id="rId12"/>
    <p:sldId id="272" r:id="rId13"/>
    <p:sldId id="273" r:id="rId14"/>
    <p:sldId id="274" r:id="rId15"/>
    <p:sldId id="275" r:id="rId16"/>
    <p:sldId id="276" r:id="rId17"/>
    <p:sldId id="260" r:id="rId18"/>
    <p:sldId id="259" r:id="rId19"/>
    <p:sldId id="277" r:id="rId20"/>
    <p:sldId id="278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12BB-58E4-4E16-9263-A7A8DA29697D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6471-7DB9-4227-93D3-562B5D9F4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12BB-58E4-4E16-9263-A7A8DA29697D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6471-7DB9-4227-93D3-562B5D9F4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12BB-58E4-4E16-9263-A7A8DA29697D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6471-7DB9-4227-93D3-562B5D9F4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12BB-58E4-4E16-9263-A7A8DA29697D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6471-7DB9-4227-93D3-562B5D9F4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12BB-58E4-4E16-9263-A7A8DA29697D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6471-7DB9-4227-93D3-562B5D9F4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12BB-58E4-4E16-9263-A7A8DA29697D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6471-7DB9-4227-93D3-562B5D9F4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12BB-58E4-4E16-9263-A7A8DA29697D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6471-7DB9-4227-93D3-562B5D9F4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12BB-58E4-4E16-9263-A7A8DA29697D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6471-7DB9-4227-93D3-562B5D9F4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12BB-58E4-4E16-9263-A7A8DA29697D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6471-7DB9-4227-93D3-562B5D9F4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12BB-58E4-4E16-9263-A7A8DA29697D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6471-7DB9-4227-93D3-562B5D9F4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12BB-58E4-4E16-9263-A7A8DA29697D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6471-7DB9-4227-93D3-562B5D9F4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E12BB-58E4-4E16-9263-A7A8DA29697D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C6471-7DB9-4227-93D3-562B5D9F4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0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4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5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6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7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8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9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0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3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4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5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6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7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8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9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Презентация" r:id="rId3" imgW="4569051" imgH="3425913" progId="PowerPoint.Show.12">
              <p:embed/>
            </p:oleObj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Готовимся к ГИА.  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А1. В </a:t>
            </a: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>каком варианте ответа содержится информация, необходимая для обоснования ответа на вопрос «Почему Дед Мороз любим детворой?»</a:t>
            </a:r>
            <a:r>
              <a:rPr lang="ru-RU" b="1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90000"/>
                  </a:schemeClr>
                </a:solidFill>
              </a:rPr>
            </a:br>
            <a:endParaRPr lang="ru-RU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00528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А)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Дед Мороз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ввел обычай наряжать новогоднюю ель.</a:t>
            </a:r>
          </a:p>
          <a:p>
            <a:pPr>
              <a:buNone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В) Дед Мороз приносит детям в новогоднюю ночь подарок.</a:t>
            </a:r>
          </a:p>
          <a:p>
            <a:pPr>
              <a:buNone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С) Дед Мороз – герой устных рассказов, сказок, художественных фильмов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телевизионных передач.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2530" name="Презентация" r:id="rId3" imgW="4569051" imgH="3425913" progId="PowerPoint.Show.12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Отличие подчинительного союза от союзного слова.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229600" cy="52863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4800"/>
                <a:gridCol w="4114800"/>
              </a:tblGrid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Подчинительный союз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Союзное слово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-----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1. Можно изъять из предложения: смысл не изменится.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2. Можно заменить контекстным союзом-синонимом.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3.Не может быть выделен логическим ударением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3554" name="Презентация" r:id="rId3" imgW="4569051" imgH="3425913" progId="PowerPoint.Show.12">
              <p:embed/>
            </p:oleObj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Который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 час?</a:t>
            </a:r>
          </a:p>
          <a:p>
            <a:pPr>
              <a:buNone/>
            </a:pP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Кто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 первый?</a:t>
            </a:r>
          </a:p>
          <a:p>
            <a:pPr>
              <a:buNone/>
            </a:pP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Откуда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 приехали?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928670"/>
            <a:ext cx="378621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местоимение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785926"/>
            <a:ext cx="378621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местоимение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357562"/>
            <a:ext cx="378621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наречие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4578" name="Презентация" r:id="rId3" imgW="4569051" imgH="3425913" progId="PowerPoint.Show.12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Отличие подчинительного союза от союзного слова.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229600" cy="52863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4800"/>
                <a:gridCol w="4114800"/>
              </a:tblGrid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Подчинительный союз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Союзное слово – </a:t>
                      </a:r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местоимение, наречие</a:t>
                      </a: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1. Можно изъять из предложения: смысл не изменится.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2. Можно заменить контекстным союзом-синонимом.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3.Не может быть выделен логическим ударением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5602" name="Презентация" r:id="rId3" imgW="4569051" imgH="3425913" progId="PowerPoint.Show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857232"/>
            <a:ext cx="7786742" cy="4572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Сам обычай наряжать новогоднюю ель в том виде, 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он существует сейчас в нашей стране, сравнительно молод.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928934"/>
            <a:ext cx="257176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каком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643182"/>
            <a:ext cx="257176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виде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6626" name="Презентация" r:id="rId3" imgW="4569051" imgH="3425913" progId="PowerPoint.Show.12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Отличие подчинительного союза от союзного слова.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229600" cy="507209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4800"/>
                <a:gridCol w="4114800"/>
              </a:tblGrid>
              <a:tr h="125881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Подчинительный союз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Союзное слово – </a:t>
                      </a:r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местоимение, наречие</a:t>
                      </a:r>
                    </a:p>
                  </a:txBody>
                  <a:tcPr/>
                </a:tc>
              </a:tr>
              <a:tr h="127723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1. Можно изъять из предложения: смысл не изменится.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1. Можно заменить словом (-</a:t>
                      </a:r>
                      <a:r>
                        <a:rPr lang="ru-RU" sz="24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ами</a:t>
                      </a:r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) самостоятельной</a:t>
                      </a:r>
                      <a:r>
                        <a:rPr lang="ru-RU" sz="2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части речи.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7723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2. Можно заменить контекстным союзом-синонимом.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2. Можно поставить вопрос, является членом предложения.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5881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3.Не может быть выделен логическим ударением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7650" name="Презентация" r:id="rId3" imgW="4569051" imgH="3425913" progId="PowerPoint.Show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857232"/>
            <a:ext cx="7786742" cy="4572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Сам обычай наряжать новогоднюю ель в том виде, </a:t>
            </a:r>
          </a:p>
          <a:p>
            <a:pPr algn="ctr"/>
            <a:r>
              <a:rPr lang="ru-RU" sz="44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ru-RU" sz="4400" b="1" smtClean="0">
                <a:solidFill>
                  <a:schemeClr val="accent1">
                    <a:lumMod val="75000"/>
                  </a:schemeClr>
                </a:solidFill>
              </a:rPr>
              <a:t>   он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существует сейчас в нашей стране, сравнительно молод.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928934"/>
            <a:ext cx="257176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каком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8674" name="Презентация" r:id="rId3" imgW="4569051" imgH="3425913" progId="PowerPoint.Show.12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Отличие подчинительного союза от союзного слова.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507209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4800"/>
                <a:gridCol w="4114800"/>
              </a:tblGrid>
              <a:tr h="125881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Подчинительный союз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Союзное слово – </a:t>
                      </a:r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местоимение, наречие</a:t>
                      </a:r>
                    </a:p>
                  </a:txBody>
                  <a:tcPr/>
                </a:tc>
              </a:tr>
              <a:tr h="127723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1. Можно изъять из предложения: смысл не изменится.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1. Можно заменить словом (-</a:t>
                      </a:r>
                      <a:r>
                        <a:rPr lang="ru-RU" sz="24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ами</a:t>
                      </a:r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) самостоятельной</a:t>
                      </a:r>
                      <a:r>
                        <a:rPr lang="ru-RU" sz="2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части речи.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7723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2. Можно заменить контекстным союзом-синонимом.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2. Можно поставить вопрос, является членом предложения.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5881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3.Не может быть выделен логическим ударением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3. Произносится с ударением.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9698" name="Презентация" r:id="rId3" imgW="4569051" imgH="3425913" progId="PowerPoint.Show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8662" y="1214422"/>
            <a:ext cx="7500990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Новый год – это праздник, который нравится взрослым и детям.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 доме, где стоит наряженная елка, царит радость и веселье.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Все ждут чуда, когда часы бьют двенадцать.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Если очень захотеть, то загаданное в новогоднюю ночь обязательно исполнится.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Как встретишь Новый год, так его и проведешь.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1746" name="Презентация" r:id="rId3" imgW="4569051" imgH="3425913" progId="PowerPoint.Show.12">
              <p:embed/>
            </p:oleObj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85720" y="571480"/>
            <a:ext cx="3214710" cy="60007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вы хотите понравиться людям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2. дарите такие подарки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3. искренне говорите родным о том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4. сделаешь чудо своими руками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786182" y="1500174"/>
            <a:ext cx="1571636" cy="364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</a:rPr>
              <a:t>который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</a:rPr>
              <a:t>как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</a:rPr>
              <a:t>если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</a:rPr>
              <a:t>когда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643570" y="571480"/>
            <a:ext cx="3214709" cy="59293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вы их любите.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2. станешь счастливее.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3. почаще улыбайтесь.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4. поднимают настроение.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2770" name="Презентация" r:id="rId3" imgW="4569051" imgH="3425913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Самопроверка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1.3.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 Если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(с.)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вы хотите понравиться людям, почаще улыбайтесь.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2.4.  Дарите  такие подарки,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которые(с.сл.)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поднимают настроение.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3.1.  Искренне говорите родным о том,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как (с.сл.)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вы их любите.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4. 2.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Когда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(с.)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сделаешь  чудо своими руками, станешь счастливее.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Презентация" r:id="rId3" imgW="4569051" imgH="3425913" progId="PowerPoint.Show.12">
              <p:embed/>
            </p:oleObj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57166"/>
            <a:ext cx="814393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А многие ребята верят, что именно Дед Мороз принес им в новогоднюю ночь подарок и положил его под празднично украшенную ёлку.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Сам обычай наряжать новогоднюю ель в</a:t>
            </a:r>
            <a:r>
              <a:rPr kumimoji="0" lang="ru-RU" sz="320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 виде, в каком он существует сейчас в нашей стране, сравнительно молод.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Обычай этот пришел к нам из Германии после того, как Петр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повелел отмечать начало нового года не 1 сентября, как это существовало у русских с 1492 года, а с 1 января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2786058"/>
            <a:ext cx="3786214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3794" name="Презентация" r:id="rId3" imgW="4569051" imgH="3425913" progId="PowerPoint.Show.12">
              <p:embed/>
            </p:oleObj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i="1" dirty="0" smtClean="0">
                <a:solidFill>
                  <a:schemeClr val="accent4">
                    <a:lumMod val="50000"/>
                  </a:schemeClr>
                </a:solidFill>
              </a:rPr>
              <a:t>Волшебна новогодняя ночь  ожидание которой озарено надеждой  исполнения мечты.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3929066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3796" name="Picture 4" descr="http://allforchildren.ru/pictures/ny_dms_s/dms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00438"/>
            <a:ext cx="292895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21" name="Презентация" r:id="rId3" imgW="4569051" imgH="3425913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4290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Что мы сегодня делали на уроке?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Какие вы практические умения приобрели?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Где они (умения) могут вам пригодиться?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8573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Домашнее задание. </a:t>
            </a:r>
          </a:p>
          <a:p>
            <a:endParaRPr lang="ru-RU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п.12, стр. 70-72 упр. 91.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Презентация" r:id="rId3" imgW="4569051" imgH="3425913" progId="PowerPoint.Show.12">
              <p:embed/>
            </p:oleObj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386662" cy="421484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Подчинительные союзы и союзные слова в сложноподчиненном предложении.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Презентация" r:id="rId3" imgW="4569051" imgH="3425913" progId="PowerPoint.Show.12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Отличие подчинительного союза от союзного слова.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6863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4800"/>
                <a:gridCol w="4114800"/>
              </a:tblGrid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Подчинительный союз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Союзное слово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-----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Презентация" r:id="rId3" imgW="4569051" imgH="3425913" progId="PowerPoint.Show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857232"/>
            <a:ext cx="7786742" cy="45720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А многие ребята верят,            именно Дед Мороз принес им в новогоднюю ночь подарок и положил его под празднично украшенную елку.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1571612"/>
            <a:ext cx="100013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8434" name="Презентация" r:id="rId3" imgW="4569051" imgH="3425913" progId="PowerPoint.Show.12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Отличие подчинительного союза от союзного слова.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863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4800"/>
                <a:gridCol w="4114800"/>
              </a:tblGrid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Подчинительный союз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Союзное слово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-----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1. Можно изъять из предложения: смысл не изменится.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9458" name="Презентация" r:id="rId3" imgW="4569051" imgH="3425913" progId="PowerPoint.Show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857232"/>
            <a:ext cx="7786742" cy="4572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А многие ребята верят,            именно Дед Мороз принес им в новогоднюю ночь подарок и положил его под празднично украшенную елку.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1643050"/>
            <a:ext cx="100013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1500174"/>
            <a:ext cx="1857388" cy="71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будто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83" name="Презентация" r:id="rId3" imgW="4569051" imgH="3425913" progId="PowerPoint.Show.12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Отличие подчинительного союза от союзного слова.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86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4800"/>
                <a:gridCol w="4114800"/>
              </a:tblGrid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Подчинительный союз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Союзное слово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-----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1. Можно изъять из предложения: смысл не изменится.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2. Можно заменить контекстным союзом-синонимом.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1506" name="Презентация" r:id="rId3" imgW="4569051" imgH="3425913" progId="PowerPoint.Show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857232"/>
            <a:ext cx="7786742" cy="4572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smtClean="0">
                <a:solidFill>
                  <a:schemeClr val="accent1">
                    <a:lumMod val="75000"/>
                  </a:schemeClr>
                </a:solidFill>
              </a:rPr>
              <a:t>А многие ребята верят,            именно Дед Мороз принес им в новогоднюю ночь подарок и положил его под празднично украшенную елку.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1571612"/>
            <a:ext cx="100013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743</Words>
  <Application>Microsoft Office PowerPoint</Application>
  <PresentationFormat>Экран (4:3)</PresentationFormat>
  <Paragraphs>134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Презентация</vt:lpstr>
      <vt:lpstr>  Готовимся к ГИА.   А1. В каком варианте ответа содержится информация, необходимая для обоснования ответа на вопрос «Почему Дед Мороз любим детворой?» </vt:lpstr>
      <vt:lpstr>Слайд 2</vt:lpstr>
      <vt:lpstr>Подчинительные союзы и союзные слова в сложноподчиненном предложении.</vt:lpstr>
      <vt:lpstr>Отличие подчинительного союза от союзного слова.</vt:lpstr>
      <vt:lpstr>Слайд 5</vt:lpstr>
      <vt:lpstr>Отличие подчинительного союза от союзного слова.</vt:lpstr>
      <vt:lpstr>Слайд 7</vt:lpstr>
      <vt:lpstr>Отличие подчинительного союза от союзного слова.</vt:lpstr>
      <vt:lpstr>Слайд 9</vt:lpstr>
      <vt:lpstr>Отличие подчинительного союза от союзного слова.</vt:lpstr>
      <vt:lpstr>Слайд 11</vt:lpstr>
      <vt:lpstr>Отличие подчинительного союза от союзного слова.</vt:lpstr>
      <vt:lpstr>Слайд 13</vt:lpstr>
      <vt:lpstr>Отличие подчинительного союза от союзного слова.</vt:lpstr>
      <vt:lpstr>Слайд 15</vt:lpstr>
      <vt:lpstr>Отличие подчинительного союза от союзного слова.</vt:lpstr>
      <vt:lpstr>Слайд 17</vt:lpstr>
      <vt:lpstr>Слайд 18</vt:lpstr>
      <vt:lpstr>Самопроверка</vt:lpstr>
      <vt:lpstr>Слайд 20</vt:lpstr>
      <vt:lpstr>- Что мы сегодня делали на уроке?  - Какие вы практические умения приобрели?  - Где они (умения) могут вам пригодиться?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Готовимся к ГИА.   А1. В каком варианте ответа содержится информация, необходимая для обоснования ответа на вопрос «Почему Дед Мороз любим детворой?» </dc:title>
  <dc:creator>user</dc:creator>
  <cp:lastModifiedBy>user</cp:lastModifiedBy>
  <cp:revision>25</cp:revision>
  <dcterms:created xsi:type="dcterms:W3CDTF">2012-11-19T10:23:03Z</dcterms:created>
  <dcterms:modified xsi:type="dcterms:W3CDTF">2012-12-10T09:28:04Z</dcterms:modified>
</cp:coreProperties>
</file>