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Татаро-монгольское нашествие.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Татарская знать была заинтересована  в   расширении    пастбищ    и   организации грабительских  походов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76600" y="2895600"/>
            <a:ext cx="3120390" cy="19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Вождем  монгольских  племен  был  избран Чингисхан  (Великий  хан).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62600" y="2514600"/>
            <a:ext cx="1914525" cy="20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1237г. первому удару подверглась Рязань. Далее Суздаль и Владимир. 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0" y="1600200"/>
            <a:ext cx="3657600" cy="22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 середине января хан Бату (внук Чингисхана)  занимает Москву, Владимир.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3" y="3048002"/>
            <a:ext cx="1933575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4" y="2133607"/>
            <a:ext cx="2357438" cy="16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Все  города  на севере,  кроме Торжка,  сдались почти без боя.   После Торжка хан Бату не идет на  Новгород.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676400"/>
            <a:ext cx="2147115" cy="221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000" dirty="0" smtClean="0"/>
              <a:t> Татаро-монгольское нашествие привело к упадку   русского  государства. Был нанесен громадный  ущерб  экономическому,  политическому и культурному развитию   Руси. Массовому  разорению  подверглись  русские  города Исчезли многие ремесла.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3" y="1447800"/>
            <a:ext cx="2912745" cy="198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Русские  княжества сохранили свою землю,  но были  зависимы  от  хана.  Благодаря такой  мягкой  политике, русская  земля была спасена от полного разграбления  и  уничтожения</a:t>
            </a:r>
            <a:r>
              <a:rPr lang="ru-RU" dirty="0" smtClean="0"/>
              <a:t>. 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10203" y="1219203"/>
            <a:ext cx="1779651" cy="22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24 ноября 1480 года окончилось </a:t>
            </a:r>
            <a:r>
              <a:rPr lang="ru-RU" b="1" dirty="0" smtClean="0"/>
              <a:t>татаро</a:t>
            </a:r>
            <a:r>
              <a:rPr lang="ru-RU" dirty="0" smtClean="0"/>
              <a:t>-</a:t>
            </a:r>
            <a:r>
              <a:rPr lang="ru-RU" b="1" dirty="0" smtClean="0"/>
              <a:t>монгольское</a:t>
            </a:r>
            <a:r>
              <a:rPr lang="ru-RU" dirty="0" smtClean="0"/>
              <a:t> </a:t>
            </a:r>
            <a:r>
              <a:rPr lang="ru-RU" b="1" dirty="0" smtClean="0"/>
              <a:t>иго.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24200" y="1752600"/>
            <a:ext cx="2865120" cy="20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44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Татаро-монгольское нашествие.</vt:lpstr>
      <vt:lpstr>Татарская знать была заинтересована  в   расширении    пастбищ    и   организации грабительских  походов </vt:lpstr>
      <vt:lpstr> Вождем  монгольских  племен  был  избран Чингисхан  (Великий  хан). </vt:lpstr>
      <vt:lpstr>В 1237г. первому удару подверглась Рязань. Далее Суздаль и Владимир. </vt:lpstr>
      <vt:lpstr>Слайд 5</vt:lpstr>
      <vt:lpstr>Все  города  на севере,  кроме Торжка,  сдались почти без боя.   После Торжка хан Бату не идет на  Новгород. </vt:lpstr>
      <vt:lpstr>  Татаро-монгольское нашествие привело к упадку   русского  государства. Был нанесен громадный  ущерб  экономическому,  политическому и культурному развитию   Руси. Массовому  разорению  подверглись  русские  города Исчезли многие ремесла. </vt:lpstr>
      <vt:lpstr>Русские  княжества сохранили свою землю,  но были  зависимы  от  хана.  Благодаря такой  мягкой  политике, русская  земля была спасена от полного разграбления  и  уничтожения.  </vt:lpstr>
      <vt:lpstr>24 ноября 1480 года окончилось татаро-монгольское иго.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Татаро-монголы.</dc:title>
  <dc:creator>user</dc:creator>
  <cp:lastModifiedBy>user</cp:lastModifiedBy>
  <cp:revision>13</cp:revision>
  <dcterms:created xsi:type="dcterms:W3CDTF">2011-02-06T09:01:50Z</dcterms:created>
  <dcterms:modified xsi:type="dcterms:W3CDTF">2011-10-24T18:24:12Z</dcterms:modified>
</cp:coreProperties>
</file>