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3BA"/>
    <a:srgbClr val="CCFF99"/>
    <a:srgbClr val="26D8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image" Target="../media/image1.png"/><Relationship Id="rId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71538" y="571480"/>
            <a:ext cx="7343804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Тест- тренажёр по теме «Глагол»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4 класс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3071813" y="3143250"/>
            <a:ext cx="5357839" cy="175260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Чижова И. В. </a:t>
            </a:r>
          </a:p>
          <a:p>
            <a:pPr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МБОУ гимназия </a:t>
            </a:r>
          </a:p>
          <a:p>
            <a:pPr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г. </a:t>
            </a:r>
            <a:r>
              <a:rPr lang="ru-RU" b="1" smtClean="0">
                <a:solidFill>
                  <a:srgbClr val="002060"/>
                </a:solidFill>
              </a:rPr>
              <a:t>Узловая  Тульской </a:t>
            </a:r>
            <a:r>
              <a:rPr lang="ru-RU" b="1" dirty="0" smtClean="0">
                <a:solidFill>
                  <a:srgbClr val="002060"/>
                </a:solidFill>
              </a:rPr>
              <a:t>области</a:t>
            </a:r>
          </a:p>
          <a:p>
            <a:endParaRPr lang="ru-RU" dirty="0"/>
          </a:p>
        </p:txBody>
      </p:sp>
      <p:pic>
        <p:nvPicPr>
          <p:cNvPr id="5" name="Picture 2" descr="Kartinochki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496"/>
            <a:ext cx="2095169" cy="296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Спряжение глагола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24" y="6357958"/>
            <a:ext cx="571504" cy="357190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C:\Новая папка\Для презент\гном2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143116"/>
            <a:ext cx="2284383" cy="3190478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571472" y="1357298"/>
            <a:ext cx="5357850" cy="71438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Найди глаголы 2 спряжения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2714620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бить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786" y="3857628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ходить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5000636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считать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14744" y="5500702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купать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14744" y="4214818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собирать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58811" y="3168216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держать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Спряжение глагола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24" y="6357958"/>
            <a:ext cx="571504" cy="357190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C:\Новая папка\Для презент\гном2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857364"/>
            <a:ext cx="2740524" cy="3827547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571472" y="1357298"/>
            <a:ext cx="5357850" cy="71438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Найди глаголы 1 спряжения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2786058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трусить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3929066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работать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5357826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важничать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57554" y="4857760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лечить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86182" y="3786190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воевать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29058" y="2643182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спешить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Спряжение глагола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7786710" y="5857892"/>
            <a:ext cx="714380" cy="571504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C:\Новая папка\Для презент\гном2.pn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928802"/>
            <a:ext cx="2340366" cy="3268667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571472" y="1357298"/>
            <a:ext cx="5357850" cy="71438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Найди глаголы 2 спряжения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2571744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вяжете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3786190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дышат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929198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молотить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43306" y="5715016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молчать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00430" y="4500570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верить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868" y="3214686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дружить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Вид глагола</a:t>
            </a:r>
            <a:endParaRPr lang="ru-RU" dirty="0"/>
          </a:p>
        </p:txBody>
      </p:sp>
      <p:pic>
        <p:nvPicPr>
          <p:cNvPr id="1026" name="Picture 2" descr="C:\Новая папка\Ноут\Анимированные картинка\мальчик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143116"/>
            <a:ext cx="1954502" cy="2911477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714348" y="3071810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говорил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28596" y="1285860"/>
            <a:ext cx="6429420" cy="1214446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Определите глаголы несовершенного вида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4429132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закричал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71604" y="5786454"/>
            <a:ext cx="2143140" cy="6429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летит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72132" y="5715016"/>
            <a:ext cx="2143140" cy="6429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пел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4357694"/>
            <a:ext cx="2143140" cy="6429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поплывёт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43372" y="2857496"/>
            <a:ext cx="2143140" cy="6429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развернул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72462" y="6286520"/>
            <a:ext cx="714380" cy="428628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Вид глагола</a:t>
            </a:r>
            <a:endParaRPr lang="ru-RU" dirty="0"/>
          </a:p>
        </p:txBody>
      </p:sp>
      <p:pic>
        <p:nvPicPr>
          <p:cNvPr id="2050" name="Picture 2" descr="C:\Новая папка\Ноут\Анимированные картинка\мальчик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571744"/>
            <a:ext cx="1906545" cy="2840039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428596" y="1285860"/>
            <a:ext cx="6429420" cy="1214446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Определите  глаголы  совершенного вида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714380" cy="50006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2928934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прошептал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4143380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пришить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43042" y="5286388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читать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628" y="5500702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попадались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3438" y="4214818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отопрёт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14810" y="3000372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писал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Вид глагола</a:t>
            </a:r>
            <a:endParaRPr lang="ru-RU" dirty="0"/>
          </a:p>
        </p:txBody>
      </p:sp>
      <p:pic>
        <p:nvPicPr>
          <p:cNvPr id="3074" name="Picture 2" descr="C:\Новая папка\Ноут\Анимированные картинка\мальчик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357430"/>
            <a:ext cx="2233540" cy="3327140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428596" y="1285860"/>
            <a:ext cx="6429420" cy="1214446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Определите  глаголы  совершенного вида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714380" cy="50006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1538" y="3286124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стоял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4357694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включить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2976" y="5715016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спросить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71934" y="5715016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ответить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4357694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решать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00496" y="3071810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шептать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Вид глагола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7786710" y="5857892"/>
            <a:ext cx="714380" cy="571504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Новая папка\Ноут\Анимированные картинка\мальчик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571744"/>
            <a:ext cx="1714717" cy="2554287"/>
          </a:xfrm>
          <a:prstGeom prst="rect">
            <a:avLst/>
          </a:prstGeom>
          <a:noFill/>
        </p:spPr>
      </p:pic>
      <p:sp>
        <p:nvSpPr>
          <p:cNvPr id="7" name="Горизонтальный свиток 6"/>
          <p:cNvSpPr/>
          <p:nvPr/>
        </p:nvSpPr>
        <p:spPr>
          <a:xfrm>
            <a:off x="428596" y="1285860"/>
            <a:ext cx="6500858" cy="1214446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Определите  глаголы  несовершенного вида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3357562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пробрался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500570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вспыхнуть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2976" y="5786454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уплетать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43372" y="5715016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вылечит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00562" y="4500570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иметь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57620" y="3357562"/>
            <a:ext cx="214314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смаковать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Окончания глаголов</a:t>
            </a:r>
            <a:endParaRPr lang="ru-RU" dirty="0"/>
          </a:p>
        </p:txBody>
      </p:sp>
      <p:pic>
        <p:nvPicPr>
          <p:cNvPr id="4098" name="Picture 2" descr="C:\Новая папка\Ноут\Анимированные картинка\animashki-7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86190"/>
            <a:ext cx="2114555" cy="2819407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000232" y="1571612"/>
            <a:ext cx="4000528" cy="107157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Груз    м    вещи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32-конечная звезда 4"/>
          <p:cNvSpPr/>
          <p:nvPr/>
        </p:nvSpPr>
        <p:spPr>
          <a:xfrm>
            <a:off x="3071802" y="4857760"/>
            <a:ext cx="1214446" cy="107157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32-конечная звезда 5"/>
          <p:cNvSpPr/>
          <p:nvPr/>
        </p:nvSpPr>
        <p:spPr>
          <a:xfrm>
            <a:off x="5786446" y="4857760"/>
            <a:ext cx="1214446" cy="107157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5000636"/>
            <a:ext cx="1214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5055720"/>
            <a:ext cx="1071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01024" y="6072206"/>
            <a:ext cx="714380" cy="50006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-0.00532 L -0.30937 -0.477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-2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Окончания глаголов</a:t>
            </a:r>
            <a:endParaRPr lang="ru-RU" dirty="0"/>
          </a:p>
        </p:txBody>
      </p:sp>
      <p:pic>
        <p:nvPicPr>
          <p:cNvPr id="5122" name="Picture 2" descr="C:\Новая папка\Ноут\Анимированные картинка\animashki-7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596" y="3357562"/>
            <a:ext cx="2471745" cy="3295660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714380" cy="50006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0298" y="1571612"/>
            <a:ext cx="4000528" cy="107157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Вздыха</a:t>
            </a:r>
            <a:r>
              <a:rPr lang="ru-RU" sz="3200" b="1" dirty="0" smtClean="0">
                <a:solidFill>
                  <a:schemeClr val="tx1"/>
                </a:solidFill>
              </a:rPr>
              <a:t>     те   о  лете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32-конечная звезда 5"/>
          <p:cNvSpPr/>
          <p:nvPr/>
        </p:nvSpPr>
        <p:spPr>
          <a:xfrm>
            <a:off x="3071802" y="4857760"/>
            <a:ext cx="1214446" cy="107157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32-конечная звезда 6"/>
          <p:cNvSpPr/>
          <p:nvPr/>
        </p:nvSpPr>
        <p:spPr>
          <a:xfrm>
            <a:off x="5539580" y="4923861"/>
            <a:ext cx="1214446" cy="107157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5000636"/>
            <a:ext cx="1214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5072074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1318 L 0.06632 -0.458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Окончания глаголов</a:t>
            </a:r>
            <a:endParaRPr lang="ru-RU" dirty="0"/>
          </a:p>
        </p:txBody>
      </p:sp>
      <p:pic>
        <p:nvPicPr>
          <p:cNvPr id="6146" name="Picture 2" descr="C:\Новая папка\Ноут\Анимированные картинка\animashki-7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2786058"/>
            <a:ext cx="2800350" cy="3733800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714380" cy="50006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0298" y="1643050"/>
            <a:ext cx="4500594" cy="107157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Мечта     </a:t>
            </a:r>
            <a:r>
              <a:rPr lang="ru-RU" sz="3200" b="1" dirty="0" smtClean="0">
                <a:solidFill>
                  <a:schemeClr val="tx1"/>
                </a:solidFill>
              </a:rPr>
              <a:t>те   о  </a:t>
            </a:r>
            <a:r>
              <a:rPr lang="ru-RU" sz="3200" b="1" dirty="0" smtClean="0">
                <a:solidFill>
                  <a:schemeClr val="tx1"/>
                </a:solidFill>
              </a:rPr>
              <a:t>подарке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32-конечная звезда 5"/>
          <p:cNvSpPr/>
          <p:nvPr/>
        </p:nvSpPr>
        <p:spPr>
          <a:xfrm>
            <a:off x="5253141" y="4846743"/>
            <a:ext cx="1214446" cy="107157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32-конечная звезда 6"/>
          <p:cNvSpPr/>
          <p:nvPr/>
        </p:nvSpPr>
        <p:spPr>
          <a:xfrm>
            <a:off x="3500430" y="4786322"/>
            <a:ext cx="1214446" cy="107157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4929198"/>
            <a:ext cx="114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5000636"/>
            <a:ext cx="1071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00017 -0.440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28662" y="428604"/>
            <a:ext cx="33289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 action="ppaction://hlinksldjump"/>
              </a:rPr>
              <a:t>Спряжение глагола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71802" y="1928802"/>
            <a:ext cx="33289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 action="ppaction://hlinksldjump"/>
              </a:rPr>
              <a:t>Вид глагола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72066" y="3571876"/>
            <a:ext cx="33289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 action="ppaction://hlinksldjump"/>
              </a:rPr>
              <a:t>Окончания глагола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Kartinochki 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714620"/>
            <a:ext cx="2095169" cy="296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14612" y="4714884"/>
            <a:ext cx="33289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6" action="ppaction://hlinksldjump"/>
              </a:rPr>
              <a:t>Время глагола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Окончания глаголов</a:t>
            </a:r>
            <a:endParaRPr lang="ru-RU" dirty="0"/>
          </a:p>
        </p:txBody>
      </p:sp>
      <p:pic>
        <p:nvPicPr>
          <p:cNvPr id="7170" name="Picture 2" descr="C:\Новая папка\Ноут\Анимированные картинка\animashki-7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2928934"/>
            <a:ext cx="2800350" cy="3733800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714380" cy="50006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32-конечная звезда 4"/>
          <p:cNvSpPr/>
          <p:nvPr/>
        </p:nvSpPr>
        <p:spPr>
          <a:xfrm>
            <a:off x="3071802" y="4857760"/>
            <a:ext cx="1214446" cy="107157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32-конечная звезда 5"/>
          <p:cNvSpPr/>
          <p:nvPr/>
        </p:nvSpPr>
        <p:spPr>
          <a:xfrm>
            <a:off x="5726867" y="4890810"/>
            <a:ext cx="1214446" cy="107157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0298" y="1643050"/>
            <a:ext cx="4000528" cy="107157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Чист    </a:t>
            </a:r>
            <a:r>
              <a:rPr lang="ru-RU" sz="3200" b="1" dirty="0" err="1" smtClean="0">
                <a:solidFill>
                  <a:schemeClr val="tx1"/>
                </a:solidFill>
              </a:rPr>
              <a:t>шь</a:t>
            </a:r>
            <a:r>
              <a:rPr lang="ru-RU" sz="3200" b="1" dirty="0" smtClean="0">
                <a:solidFill>
                  <a:schemeClr val="tx1"/>
                </a:solidFill>
              </a:rPr>
              <a:t>  брюки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5000636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5000636"/>
            <a:ext cx="928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01318 L -0.25434 -0.448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-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Окончания глаголов</a:t>
            </a:r>
            <a:endParaRPr lang="ru-RU" dirty="0"/>
          </a:p>
        </p:txBody>
      </p:sp>
      <p:pic>
        <p:nvPicPr>
          <p:cNvPr id="8194" name="Picture 2" descr="C:\Новая папка\Ноут\Анимированные картинка\animashki-7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86058"/>
            <a:ext cx="2800350" cy="3733800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714380" cy="50006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32-конечная звезда 4"/>
          <p:cNvSpPr/>
          <p:nvPr/>
        </p:nvSpPr>
        <p:spPr>
          <a:xfrm>
            <a:off x="3071802" y="4857760"/>
            <a:ext cx="1214446" cy="107157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32-конечная звезда 5"/>
          <p:cNvSpPr/>
          <p:nvPr/>
        </p:nvSpPr>
        <p:spPr>
          <a:xfrm>
            <a:off x="5109923" y="4857760"/>
            <a:ext cx="1214446" cy="107157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0298" y="1643050"/>
            <a:ext cx="4000528" cy="107157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Жале   м  о прошлом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5000636"/>
            <a:ext cx="1071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5072074"/>
            <a:ext cx="1071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79991E-6 L 0.01112 -0.458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2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Окончания глаголов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7786710" y="5857892"/>
            <a:ext cx="714380" cy="571504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Новая папка\Ноут\Анимированные картинка\animashki-7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2857496"/>
            <a:ext cx="2800350" cy="3733800"/>
          </a:xfrm>
          <a:prstGeom prst="rect">
            <a:avLst/>
          </a:prstGeom>
          <a:noFill/>
        </p:spPr>
      </p:pic>
      <p:sp>
        <p:nvSpPr>
          <p:cNvPr id="5" name="32-конечная звезда 4"/>
          <p:cNvSpPr/>
          <p:nvPr/>
        </p:nvSpPr>
        <p:spPr>
          <a:xfrm>
            <a:off x="3428992" y="5072074"/>
            <a:ext cx="1214446" cy="107157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32-конечная звезда 5"/>
          <p:cNvSpPr/>
          <p:nvPr/>
        </p:nvSpPr>
        <p:spPr>
          <a:xfrm>
            <a:off x="5345927" y="5061057"/>
            <a:ext cx="1214446" cy="107157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0298" y="1643050"/>
            <a:ext cx="4000528" cy="107157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Ход  </a:t>
            </a:r>
            <a:r>
              <a:rPr lang="ru-RU" sz="3200" b="1" dirty="0" err="1" smtClean="0">
                <a:solidFill>
                  <a:schemeClr val="tx1"/>
                </a:solidFill>
              </a:rPr>
              <a:t>шь</a:t>
            </a:r>
            <a:r>
              <a:rPr lang="ru-RU" sz="3200" b="1" dirty="0" smtClean="0">
                <a:solidFill>
                  <a:schemeClr val="tx1"/>
                </a:solidFill>
              </a:rPr>
              <a:t>  по  полям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5214950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5214950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51376E-6 L -0.25868 -0.490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2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7" name="Picture 2" descr="Kartinochki 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5992"/>
            <a:ext cx="1824024" cy="25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928794" y="1571612"/>
            <a:ext cx="3246433" cy="714380"/>
          </a:xfrm>
          <a:prstGeom prst="wedgeEllipseCallout">
            <a:avLst>
              <a:gd name="adj1" fmla="val -67958"/>
              <a:gd name="adj2" fmla="val 16638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Выдели глагол в будущем времени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 глагола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2857496"/>
            <a:ext cx="2071702" cy="642942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лестницей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4000504"/>
            <a:ext cx="2071702" cy="642942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привёз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2285992"/>
            <a:ext cx="2071702" cy="642942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вырастет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5286388"/>
            <a:ext cx="2071702" cy="642942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сухой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86446" y="3357562"/>
            <a:ext cx="2071702" cy="642942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засверкают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4429132"/>
            <a:ext cx="2071702" cy="642942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отопрёт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86512" y="5429264"/>
            <a:ext cx="2071702" cy="642942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блестит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001024" y="6357958"/>
            <a:ext cx="571504" cy="357190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 глагола</a:t>
            </a: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43900" y="6357958"/>
            <a:ext cx="571504" cy="357190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Kartinochki (1)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785926"/>
            <a:ext cx="2286440" cy="32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2500298" y="1428736"/>
            <a:ext cx="3857652" cy="714380"/>
          </a:xfrm>
          <a:prstGeom prst="wedgeEllipseCallout">
            <a:avLst>
              <a:gd name="adj1" fmla="val -67958"/>
              <a:gd name="adj2" fmla="val 16638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Выдели глагол в прошедшем времени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2857496"/>
            <a:ext cx="1500198" cy="500066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заячий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4071942"/>
            <a:ext cx="1357322" cy="571504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здесь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5429264"/>
            <a:ext cx="1571636" cy="571504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запутал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2857496"/>
            <a:ext cx="1428760" cy="500066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успел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71934" y="5429264"/>
            <a:ext cx="1928826" cy="571504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покупает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4143380"/>
            <a:ext cx="2000264" cy="571504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попадается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03430" y="5429264"/>
            <a:ext cx="1769097" cy="571504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выяснили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Время глагола</a:t>
            </a:r>
            <a:endParaRPr lang="ru-RU" dirty="0"/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7786710" y="5857892"/>
            <a:ext cx="714380" cy="571504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Kartinochki (1)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57364"/>
            <a:ext cx="2286440" cy="32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500298" y="1285860"/>
            <a:ext cx="3246433" cy="785818"/>
          </a:xfrm>
          <a:prstGeom prst="wedgeEllipseCallout">
            <a:avLst>
              <a:gd name="adj1" fmla="val -67958"/>
              <a:gd name="adj2" fmla="val 16638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Выдели глагол в настоящем времени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2786058"/>
            <a:ext cx="1500198" cy="571504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хранил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3786190"/>
            <a:ext cx="1571636" cy="571504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деление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4643446"/>
            <a:ext cx="1785950" cy="571504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прилетят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5357826"/>
            <a:ext cx="2000264" cy="571504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отгадывает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86512" y="2928934"/>
            <a:ext cx="1500198" cy="571504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чистят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57884" y="5286388"/>
            <a:ext cx="1428760" cy="571504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запоёт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4000504"/>
            <a:ext cx="1714512" cy="571504"/>
          </a:xfrm>
          <a:prstGeom prst="rect">
            <a:avLst/>
          </a:prstGeom>
          <a:solidFill>
            <a:srgbClr val="FCF3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продаёт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Спряжение глагола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24" y="6357958"/>
            <a:ext cx="571504" cy="357190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3" name="Picture 3" descr="C:\Новая папка\Для презент\гном2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285992"/>
            <a:ext cx="2289217" cy="3197229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571472" y="1357298"/>
            <a:ext cx="5357850" cy="71438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Найди глаголы 1 спряжения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786" y="2786058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может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62" y="3929066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готовлю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34" y="5357826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гонит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86182" y="5357826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гуляют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14744" y="4143380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пишу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868" y="2857496"/>
            <a:ext cx="2478298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разбрасывает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Спряжение глагола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24" y="6357958"/>
            <a:ext cx="571504" cy="357190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C:\Новая папка\Для презент\гном2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357430"/>
            <a:ext cx="2263237" cy="3160945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571472" y="1357298"/>
            <a:ext cx="5357850" cy="71438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Найди глаголы 2 спряжения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2786058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упустит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62" y="4000504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мечтает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5286388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пожарил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00496" y="5357826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шутят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29058" y="3929066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споют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43372" y="2786058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работаю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Спряжение глагола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24" y="6357958"/>
            <a:ext cx="571504" cy="357190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C:\Новая папка\Для презент\гном2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2500306"/>
            <a:ext cx="2437832" cy="3404792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3000364" y="1428736"/>
            <a:ext cx="5357850" cy="71438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Найди глаголы 2 спряжения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1802" y="2786058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переправили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59937" y="3722492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видит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81970" y="4758077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жжёт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6" y="4786322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строят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57950" y="3786190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витаю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6512" y="2786058"/>
            <a:ext cx="178595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плачет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Спряжение глагола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24" y="6357958"/>
            <a:ext cx="571504" cy="357190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C:\Новая папка\Для презент\гном2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2285992"/>
            <a:ext cx="2477550" cy="3460265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2786050" y="1285860"/>
            <a:ext cx="5357850" cy="71438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Найди глаголы 1 спряжения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4678" y="2643182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вешаете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86116" y="3786190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ждут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43240" y="5000636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горю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6" y="4929198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плакал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72198" y="3786190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охраняешь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97115" y="2672112"/>
            <a:ext cx="2143140" cy="5000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блестел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204</TotalTime>
  <Words>247</Words>
  <PresentationFormat>Экран (4:3)</PresentationFormat>
  <Paragraphs>147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Тест- тренажёр по теме «Глагол» 4 класс</vt:lpstr>
      <vt:lpstr>Слайд 2</vt:lpstr>
      <vt:lpstr>Время глагола</vt:lpstr>
      <vt:lpstr>Время глагола</vt:lpstr>
      <vt:lpstr>Время глагола</vt:lpstr>
      <vt:lpstr>Спряжение глагола</vt:lpstr>
      <vt:lpstr>Спряжение глагола</vt:lpstr>
      <vt:lpstr>Спряжение глагола</vt:lpstr>
      <vt:lpstr>Спряжение глагола</vt:lpstr>
      <vt:lpstr>Спряжение глагола</vt:lpstr>
      <vt:lpstr>Спряжение глагола</vt:lpstr>
      <vt:lpstr>Спряжение глагола</vt:lpstr>
      <vt:lpstr>Вид глагола</vt:lpstr>
      <vt:lpstr>Вид глагола</vt:lpstr>
      <vt:lpstr>Вид глагола</vt:lpstr>
      <vt:lpstr>Вид глагола</vt:lpstr>
      <vt:lpstr>Окончания глаголов</vt:lpstr>
      <vt:lpstr>Окончания глаголов</vt:lpstr>
      <vt:lpstr>Окончания глаголов</vt:lpstr>
      <vt:lpstr>Окончания глаголов</vt:lpstr>
      <vt:lpstr>Окончания глаголов</vt:lpstr>
      <vt:lpstr>Окончания глаголов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Teaher</dc:creator>
  <cp:lastModifiedBy>Teaher</cp:lastModifiedBy>
  <cp:revision>29</cp:revision>
  <dcterms:created xsi:type="dcterms:W3CDTF">2012-10-16T12:25:40Z</dcterms:created>
  <dcterms:modified xsi:type="dcterms:W3CDTF">2012-11-23T10:10:24Z</dcterms:modified>
</cp:coreProperties>
</file>