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67" r:id="rId3"/>
    <p:sldId id="272" r:id="rId4"/>
    <p:sldId id="279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30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70C627-50EA-4C25-AB1D-5B48348A64C3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CF8C9B9-E88D-45DF-8AB3-5EE3A6DA5CB4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1B9F95D4-F96F-4AA8-BB26-7DA265101B06}" type="parTrans" cxnId="{154296FB-8811-4722-BD72-8439B4543ECC}">
      <dgm:prSet/>
      <dgm:spPr/>
      <dgm:t>
        <a:bodyPr/>
        <a:lstStyle/>
        <a:p>
          <a:endParaRPr lang="ru-RU"/>
        </a:p>
      </dgm:t>
    </dgm:pt>
    <dgm:pt modelId="{3A4CF006-BCF3-4CAE-9F1B-31781530462F}" type="sibTrans" cxnId="{154296FB-8811-4722-BD72-8439B4543ECC}">
      <dgm:prSet/>
      <dgm:spPr/>
      <dgm:t>
        <a:bodyPr/>
        <a:lstStyle/>
        <a:p>
          <a:endParaRPr lang="ru-RU"/>
        </a:p>
      </dgm:t>
    </dgm:pt>
    <dgm:pt modelId="{06C26067-2CDF-4981-A90C-DF32894B3CAF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dirty="0" smtClean="0"/>
            <a:t>Задай вопрос</a:t>
          </a:r>
          <a:endParaRPr lang="ru-RU" dirty="0"/>
        </a:p>
      </dgm:t>
    </dgm:pt>
    <dgm:pt modelId="{7821D939-2BDF-4FBE-95F2-04EF3E4779CC}" type="parTrans" cxnId="{CB9658BB-429F-4D65-AC44-7970E89CC970}">
      <dgm:prSet/>
      <dgm:spPr/>
      <dgm:t>
        <a:bodyPr/>
        <a:lstStyle/>
        <a:p>
          <a:endParaRPr lang="ru-RU"/>
        </a:p>
      </dgm:t>
    </dgm:pt>
    <dgm:pt modelId="{37E5DA28-AF2A-4BC4-A7F8-20AFB783651D}" type="sibTrans" cxnId="{CB9658BB-429F-4D65-AC44-7970E89CC970}">
      <dgm:prSet/>
      <dgm:spPr/>
      <dgm:t>
        <a:bodyPr/>
        <a:lstStyle/>
        <a:p>
          <a:endParaRPr lang="ru-RU"/>
        </a:p>
      </dgm:t>
    </dgm:pt>
    <dgm:pt modelId="{2D706A83-BEFB-43FA-9F0B-E2554557D80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0B820AE7-8E64-4360-8E5B-F3A9FD91734A}" type="parTrans" cxnId="{38E538B7-835E-413B-98E5-AC81161B19C4}">
      <dgm:prSet/>
      <dgm:spPr/>
      <dgm:t>
        <a:bodyPr/>
        <a:lstStyle/>
        <a:p>
          <a:endParaRPr lang="ru-RU"/>
        </a:p>
      </dgm:t>
    </dgm:pt>
    <dgm:pt modelId="{A854FDC4-2960-4E2F-9FDD-2DBE663582F3}" type="sibTrans" cxnId="{38E538B7-835E-413B-98E5-AC81161B19C4}">
      <dgm:prSet/>
      <dgm:spPr/>
      <dgm:t>
        <a:bodyPr/>
        <a:lstStyle/>
        <a:p>
          <a:endParaRPr lang="ru-RU"/>
        </a:p>
      </dgm:t>
    </dgm:pt>
    <dgm:pt modelId="{3E94F565-30ED-4132-9DE7-7CD029DC62D1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dirty="0" smtClean="0"/>
            <a:t>Узнай что обозначает</a:t>
          </a:r>
          <a:endParaRPr lang="ru-RU" dirty="0"/>
        </a:p>
      </dgm:t>
    </dgm:pt>
    <dgm:pt modelId="{970E0E51-9499-4198-A7DF-916A78BCE1BE}" type="parTrans" cxnId="{51EA91F8-8381-47EC-8A48-8C6FE71394A5}">
      <dgm:prSet/>
      <dgm:spPr/>
      <dgm:t>
        <a:bodyPr/>
        <a:lstStyle/>
        <a:p>
          <a:endParaRPr lang="ru-RU"/>
        </a:p>
      </dgm:t>
    </dgm:pt>
    <dgm:pt modelId="{8B8DEE5F-A251-4382-B4B8-659007402DB2}" type="sibTrans" cxnId="{51EA91F8-8381-47EC-8A48-8C6FE71394A5}">
      <dgm:prSet/>
      <dgm:spPr/>
      <dgm:t>
        <a:bodyPr/>
        <a:lstStyle/>
        <a:p>
          <a:endParaRPr lang="ru-RU"/>
        </a:p>
      </dgm:t>
    </dgm:pt>
    <dgm:pt modelId="{D225EFCE-C449-46F4-A6BE-D5073D5678E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5BE4D0C9-CF94-48A2-8A6A-AA1F838128A1}" type="parTrans" cxnId="{80700C2A-DDB9-438D-9DDD-F444F69D9338}">
      <dgm:prSet/>
      <dgm:spPr/>
      <dgm:t>
        <a:bodyPr/>
        <a:lstStyle/>
        <a:p>
          <a:endParaRPr lang="ru-RU"/>
        </a:p>
      </dgm:t>
    </dgm:pt>
    <dgm:pt modelId="{5DD114D1-EB64-45A6-A9DA-3D60F57EBDA7}" type="sibTrans" cxnId="{80700C2A-DDB9-438D-9DDD-F444F69D9338}">
      <dgm:prSet/>
      <dgm:spPr/>
      <dgm:t>
        <a:bodyPr/>
        <a:lstStyle/>
        <a:p>
          <a:endParaRPr lang="ru-RU"/>
        </a:p>
      </dgm:t>
    </dgm:pt>
    <dgm:pt modelId="{577A4789-11B3-4075-83CA-B7A05F4982AF}">
      <dgm:prSet phldrT="[Текст]"/>
      <dgm:spPr>
        <a:solidFill>
          <a:srgbClr val="FFFF00">
            <a:alpha val="90000"/>
          </a:srgbClr>
        </a:solidFill>
        <a:ln>
          <a:solidFill>
            <a:srgbClr val="FF0000"/>
          </a:solidFill>
        </a:ln>
      </dgm:spPr>
      <dgm:t>
        <a:bodyPr/>
        <a:lstStyle/>
        <a:p>
          <a:r>
            <a:rPr lang="ru-RU" dirty="0" smtClean="0"/>
            <a:t>Если не называет точного предмета, то это местоимение</a:t>
          </a:r>
          <a:endParaRPr lang="ru-RU" dirty="0"/>
        </a:p>
      </dgm:t>
    </dgm:pt>
    <dgm:pt modelId="{DB29024C-C147-4BAA-8689-3ADD924A2A13}" type="parTrans" cxnId="{E9716C15-7169-4BFD-8804-F13A00C9E594}">
      <dgm:prSet/>
      <dgm:spPr/>
      <dgm:t>
        <a:bodyPr/>
        <a:lstStyle/>
        <a:p>
          <a:endParaRPr lang="ru-RU"/>
        </a:p>
      </dgm:t>
    </dgm:pt>
    <dgm:pt modelId="{EA14A05D-89C2-465C-AE45-EAEE8832BE8B}" type="sibTrans" cxnId="{E9716C15-7169-4BFD-8804-F13A00C9E594}">
      <dgm:prSet/>
      <dgm:spPr/>
      <dgm:t>
        <a:bodyPr/>
        <a:lstStyle/>
        <a:p>
          <a:endParaRPr lang="ru-RU"/>
        </a:p>
      </dgm:t>
    </dgm:pt>
    <dgm:pt modelId="{56AAF4E4-D8E0-439D-985D-FC802F52FE46}" type="pres">
      <dgm:prSet presAssocID="{8470C627-50EA-4C25-AB1D-5B48348A64C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D7ED59-A4D8-45E3-ACC1-4B9FAA9E58E2}" type="pres">
      <dgm:prSet presAssocID="{ECF8C9B9-E88D-45DF-8AB3-5EE3A6DA5CB4}" presName="composite" presStyleCnt="0"/>
      <dgm:spPr/>
    </dgm:pt>
    <dgm:pt modelId="{2CC77846-B2F9-42DE-B67B-52BA1C46A353}" type="pres">
      <dgm:prSet presAssocID="{ECF8C9B9-E88D-45DF-8AB3-5EE3A6DA5CB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911D30-DD4C-440B-9521-73E47060529C}" type="pres">
      <dgm:prSet presAssocID="{ECF8C9B9-E88D-45DF-8AB3-5EE3A6DA5CB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8F394-F6A0-4C6A-87CB-304FCD192484}" type="pres">
      <dgm:prSet presAssocID="{3A4CF006-BCF3-4CAE-9F1B-31781530462F}" presName="sp" presStyleCnt="0"/>
      <dgm:spPr/>
    </dgm:pt>
    <dgm:pt modelId="{AADBB4CB-2AA5-458B-8D00-17D5DDE821B1}" type="pres">
      <dgm:prSet presAssocID="{2D706A83-BEFB-43FA-9F0B-E2554557D802}" presName="composite" presStyleCnt="0"/>
      <dgm:spPr/>
    </dgm:pt>
    <dgm:pt modelId="{1C087386-4F97-4869-BE6B-A953ABF77B90}" type="pres">
      <dgm:prSet presAssocID="{2D706A83-BEFB-43FA-9F0B-E2554557D80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5B891-C585-416B-B798-F83C794D25CE}" type="pres">
      <dgm:prSet presAssocID="{2D706A83-BEFB-43FA-9F0B-E2554557D80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CF89C-A412-47F4-996F-DC60F5717858}" type="pres">
      <dgm:prSet presAssocID="{A854FDC4-2960-4E2F-9FDD-2DBE663582F3}" presName="sp" presStyleCnt="0"/>
      <dgm:spPr/>
    </dgm:pt>
    <dgm:pt modelId="{C46E590F-A079-47B1-9253-50B9F338AF00}" type="pres">
      <dgm:prSet presAssocID="{D225EFCE-C449-46F4-A6BE-D5073D5678EE}" presName="composite" presStyleCnt="0"/>
      <dgm:spPr/>
    </dgm:pt>
    <dgm:pt modelId="{1893FE11-959F-412E-8A26-F1B4CCCB852D}" type="pres">
      <dgm:prSet presAssocID="{D225EFCE-C449-46F4-A6BE-D5073D5678E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E6834-4463-40B2-8B61-CF821EC980E7}" type="pres">
      <dgm:prSet presAssocID="{D225EFCE-C449-46F4-A6BE-D5073D5678E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10E82A-F3FB-4834-A1D2-C69F74C705C0}" type="presOf" srcId="{2D706A83-BEFB-43FA-9F0B-E2554557D802}" destId="{1C087386-4F97-4869-BE6B-A953ABF77B90}" srcOrd="0" destOrd="0" presId="urn:microsoft.com/office/officeart/2005/8/layout/chevron2"/>
    <dgm:cxn modelId="{51EA91F8-8381-47EC-8A48-8C6FE71394A5}" srcId="{2D706A83-BEFB-43FA-9F0B-E2554557D802}" destId="{3E94F565-30ED-4132-9DE7-7CD029DC62D1}" srcOrd="0" destOrd="0" parTransId="{970E0E51-9499-4198-A7DF-916A78BCE1BE}" sibTransId="{8B8DEE5F-A251-4382-B4B8-659007402DB2}"/>
    <dgm:cxn modelId="{AE7722F5-E5FC-4817-BFAA-91D2E6802B88}" type="presOf" srcId="{577A4789-11B3-4075-83CA-B7A05F4982AF}" destId="{BCDE6834-4463-40B2-8B61-CF821EC980E7}" srcOrd="0" destOrd="0" presId="urn:microsoft.com/office/officeart/2005/8/layout/chevron2"/>
    <dgm:cxn modelId="{154296FB-8811-4722-BD72-8439B4543ECC}" srcId="{8470C627-50EA-4C25-AB1D-5B48348A64C3}" destId="{ECF8C9B9-E88D-45DF-8AB3-5EE3A6DA5CB4}" srcOrd="0" destOrd="0" parTransId="{1B9F95D4-F96F-4AA8-BB26-7DA265101B06}" sibTransId="{3A4CF006-BCF3-4CAE-9F1B-31781530462F}"/>
    <dgm:cxn modelId="{80700C2A-DDB9-438D-9DDD-F444F69D9338}" srcId="{8470C627-50EA-4C25-AB1D-5B48348A64C3}" destId="{D225EFCE-C449-46F4-A6BE-D5073D5678EE}" srcOrd="2" destOrd="0" parTransId="{5BE4D0C9-CF94-48A2-8A6A-AA1F838128A1}" sibTransId="{5DD114D1-EB64-45A6-A9DA-3D60F57EBDA7}"/>
    <dgm:cxn modelId="{E9716C15-7169-4BFD-8804-F13A00C9E594}" srcId="{D225EFCE-C449-46F4-A6BE-D5073D5678EE}" destId="{577A4789-11B3-4075-83CA-B7A05F4982AF}" srcOrd="0" destOrd="0" parTransId="{DB29024C-C147-4BAA-8689-3ADD924A2A13}" sibTransId="{EA14A05D-89C2-465C-AE45-EAEE8832BE8B}"/>
    <dgm:cxn modelId="{10C0D14F-7763-4A89-A453-2313CDDECE82}" type="presOf" srcId="{ECF8C9B9-E88D-45DF-8AB3-5EE3A6DA5CB4}" destId="{2CC77846-B2F9-42DE-B67B-52BA1C46A353}" srcOrd="0" destOrd="0" presId="urn:microsoft.com/office/officeart/2005/8/layout/chevron2"/>
    <dgm:cxn modelId="{43997AB5-4BD4-4605-8153-DC25DAD55300}" type="presOf" srcId="{8470C627-50EA-4C25-AB1D-5B48348A64C3}" destId="{56AAF4E4-D8E0-439D-985D-FC802F52FE46}" srcOrd="0" destOrd="0" presId="urn:microsoft.com/office/officeart/2005/8/layout/chevron2"/>
    <dgm:cxn modelId="{09346053-5402-46B9-B8BE-3F4F0C3A78B4}" type="presOf" srcId="{3E94F565-30ED-4132-9DE7-7CD029DC62D1}" destId="{1FC5B891-C585-416B-B798-F83C794D25CE}" srcOrd="0" destOrd="0" presId="urn:microsoft.com/office/officeart/2005/8/layout/chevron2"/>
    <dgm:cxn modelId="{8875CC8E-D2A9-4773-A31E-36AA6B2053F2}" type="presOf" srcId="{06C26067-2CDF-4981-A90C-DF32894B3CAF}" destId="{EE911D30-DD4C-440B-9521-73E47060529C}" srcOrd="0" destOrd="0" presId="urn:microsoft.com/office/officeart/2005/8/layout/chevron2"/>
    <dgm:cxn modelId="{93E32C59-D279-496F-A190-2E08ECE9E4F9}" type="presOf" srcId="{D225EFCE-C449-46F4-A6BE-D5073D5678EE}" destId="{1893FE11-959F-412E-8A26-F1B4CCCB852D}" srcOrd="0" destOrd="0" presId="urn:microsoft.com/office/officeart/2005/8/layout/chevron2"/>
    <dgm:cxn modelId="{CB9658BB-429F-4D65-AC44-7970E89CC970}" srcId="{ECF8C9B9-E88D-45DF-8AB3-5EE3A6DA5CB4}" destId="{06C26067-2CDF-4981-A90C-DF32894B3CAF}" srcOrd="0" destOrd="0" parTransId="{7821D939-2BDF-4FBE-95F2-04EF3E4779CC}" sibTransId="{37E5DA28-AF2A-4BC4-A7F8-20AFB783651D}"/>
    <dgm:cxn modelId="{38E538B7-835E-413B-98E5-AC81161B19C4}" srcId="{8470C627-50EA-4C25-AB1D-5B48348A64C3}" destId="{2D706A83-BEFB-43FA-9F0B-E2554557D802}" srcOrd="1" destOrd="0" parTransId="{0B820AE7-8E64-4360-8E5B-F3A9FD91734A}" sibTransId="{A854FDC4-2960-4E2F-9FDD-2DBE663582F3}"/>
    <dgm:cxn modelId="{6833B563-0287-44F6-88DE-E672C92D3D66}" type="presParOf" srcId="{56AAF4E4-D8E0-439D-985D-FC802F52FE46}" destId="{80D7ED59-A4D8-45E3-ACC1-4B9FAA9E58E2}" srcOrd="0" destOrd="0" presId="urn:microsoft.com/office/officeart/2005/8/layout/chevron2"/>
    <dgm:cxn modelId="{6F4E50F3-34B0-435F-A458-BAAD64CDF987}" type="presParOf" srcId="{80D7ED59-A4D8-45E3-ACC1-4B9FAA9E58E2}" destId="{2CC77846-B2F9-42DE-B67B-52BA1C46A353}" srcOrd="0" destOrd="0" presId="urn:microsoft.com/office/officeart/2005/8/layout/chevron2"/>
    <dgm:cxn modelId="{E901E011-7E4F-49C8-9225-B704F4C6DE0D}" type="presParOf" srcId="{80D7ED59-A4D8-45E3-ACC1-4B9FAA9E58E2}" destId="{EE911D30-DD4C-440B-9521-73E47060529C}" srcOrd="1" destOrd="0" presId="urn:microsoft.com/office/officeart/2005/8/layout/chevron2"/>
    <dgm:cxn modelId="{42696F1A-65F5-45AA-B770-3F8F12F19C19}" type="presParOf" srcId="{56AAF4E4-D8E0-439D-985D-FC802F52FE46}" destId="{5848F394-F6A0-4C6A-87CB-304FCD192484}" srcOrd="1" destOrd="0" presId="urn:microsoft.com/office/officeart/2005/8/layout/chevron2"/>
    <dgm:cxn modelId="{6921A07A-BBA8-400E-8444-DA683377C4FA}" type="presParOf" srcId="{56AAF4E4-D8E0-439D-985D-FC802F52FE46}" destId="{AADBB4CB-2AA5-458B-8D00-17D5DDE821B1}" srcOrd="2" destOrd="0" presId="urn:microsoft.com/office/officeart/2005/8/layout/chevron2"/>
    <dgm:cxn modelId="{D0EA6A62-52B6-40A7-A5F4-434A7CC336C6}" type="presParOf" srcId="{AADBB4CB-2AA5-458B-8D00-17D5DDE821B1}" destId="{1C087386-4F97-4869-BE6B-A953ABF77B90}" srcOrd="0" destOrd="0" presId="urn:microsoft.com/office/officeart/2005/8/layout/chevron2"/>
    <dgm:cxn modelId="{333854E6-DA1F-4072-8559-A77498CCD4F7}" type="presParOf" srcId="{AADBB4CB-2AA5-458B-8D00-17D5DDE821B1}" destId="{1FC5B891-C585-416B-B798-F83C794D25CE}" srcOrd="1" destOrd="0" presId="urn:microsoft.com/office/officeart/2005/8/layout/chevron2"/>
    <dgm:cxn modelId="{63A040AB-2B68-4319-A2EE-6E39533A65E3}" type="presParOf" srcId="{56AAF4E4-D8E0-439D-985D-FC802F52FE46}" destId="{8EFCF89C-A412-47F4-996F-DC60F5717858}" srcOrd="3" destOrd="0" presId="urn:microsoft.com/office/officeart/2005/8/layout/chevron2"/>
    <dgm:cxn modelId="{A0604EAB-BC9D-4B16-BCA9-B6CD5B917927}" type="presParOf" srcId="{56AAF4E4-D8E0-439D-985D-FC802F52FE46}" destId="{C46E590F-A079-47B1-9253-50B9F338AF00}" srcOrd="4" destOrd="0" presId="urn:microsoft.com/office/officeart/2005/8/layout/chevron2"/>
    <dgm:cxn modelId="{C8DA295F-8EA0-451D-BFD6-1BF358E69FDD}" type="presParOf" srcId="{C46E590F-A079-47B1-9253-50B9F338AF00}" destId="{1893FE11-959F-412E-8A26-F1B4CCCB852D}" srcOrd="0" destOrd="0" presId="urn:microsoft.com/office/officeart/2005/8/layout/chevron2"/>
    <dgm:cxn modelId="{A37FF36D-7997-4B72-B00F-67FD64BCD9A2}" type="presParOf" srcId="{C46E590F-A079-47B1-9253-50B9F338AF00}" destId="{BCDE6834-4463-40B2-8B61-CF821EC980E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571AE0-7674-4784-9884-C1C730E9287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A9F40A-1E31-4034-8494-EEB7C0854187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4000" dirty="0" smtClean="0"/>
            <a:t> Вы</a:t>
          </a:r>
          <a:endParaRPr lang="ru-RU" sz="4000" dirty="0"/>
        </a:p>
      </dgm:t>
    </dgm:pt>
    <dgm:pt modelId="{A392C066-8640-4802-9F29-7785454330FC}" type="parTrans" cxnId="{E9362CFB-E23F-4BBD-8D36-0871237AAEB1}">
      <dgm:prSet/>
      <dgm:spPr/>
      <dgm:t>
        <a:bodyPr/>
        <a:lstStyle/>
        <a:p>
          <a:endParaRPr lang="ru-RU"/>
        </a:p>
      </dgm:t>
    </dgm:pt>
    <dgm:pt modelId="{AC1C15C1-0CD3-4916-B291-BEF23398B612}" type="sibTrans" cxnId="{E9362CFB-E23F-4BBD-8D36-0871237AAEB1}">
      <dgm:prSet/>
      <dgm:spPr/>
      <dgm:t>
        <a:bodyPr/>
        <a:lstStyle/>
        <a:p>
          <a:endParaRPr lang="ru-RU"/>
        </a:p>
      </dgm:t>
    </dgm:pt>
    <dgm:pt modelId="{37EE92D9-205A-4EF3-BC90-A939E67502CC}">
      <dgm:prSet custT="1"/>
      <dgm:spPr>
        <a:solidFill>
          <a:srgbClr val="00B0F0"/>
        </a:solidFill>
      </dgm:spPr>
      <dgm:t>
        <a:bodyPr/>
        <a:lstStyle/>
        <a:p>
          <a:r>
            <a:rPr lang="ru-RU" sz="4400" dirty="0" smtClean="0"/>
            <a:t> они</a:t>
          </a:r>
          <a:endParaRPr lang="ru-RU" sz="4400" dirty="0"/>
        </a:p>
      </dgm:t>
    </dgm:pt>
    <dgm:pt modelId="{E5D8F852-2643-4A51-ABC5-8828E5F141ED}" type="parTrans" cxnId="{0358DE8E-79AF-40D9-B9FB-EF94766600F4}">
      <dgm:prSet/>
      <dgm:spPr/>
    </dgm:pt>
    <dgm:pt modelId="{9A9BF6D1-F100-44EA-B4FC-BF9CDFBEB946}" type="sibTrans" cxnId="{0358DE8E-79AF-40D9-B9FB-EF94766600F4}">
      <dgm:prSet/>
      <dgm:spPr/>
    </dgm:pt>
    <dgm:pt modelId="{67A42E01-B58F-4CDC-9B8D-0D5101770D4C}">
      <dgm:prSet custT="1"/>
      <dgm:spPr>
        <a:solidFill>
          <a:srgbClr val="00B050"/>
        </a:solidFill>
      </dgm:spPr>
      <dgm:t>
        <a:bodyPr/>
        <a:lstStyle/>
        <a:p>
          <a:r>
            <a:rPr lang="ru-RU" sz="4000" dirty="0" smtClean="0"/>
            <a:t>  эти</a:t>
          </a:r>
          <a:endParaRPr lang="ru-RU" sz="4000" dirty="0"/>
        </a:p>
      </dgm:t>
    </dgm:pt>
    <dgm:pt modelId="{CC140929-A075-4436-8F06-23FB6216520B}" type="parTrans" cxnId="{88FF5EF5-1A0A-4FD9-BE12-E6BD932F0524}">
      <dgm:prSet/>
      <dgm:spPr/>
    </dgm:pt>
    <dgm:pt modelId="{BD02BE13-C27F-4CCD-BDD4-77E1A60CDB66}" type="sibTrans" cxnId="{88FF5EF5-1A0A-4FD9-BE12-E6BD932F0524}">
      <dgm:prSet/>
      <dgm:spPr/>
    </dgm:pt>
    <dgm:pt modelId="{113F6919-E7EF-44A5-B0FE-9E04BD08EBCE}">
      <dgm:prSet custT="1"/>
      <dgm:spPr>
        <a:solidFill>
          <a:srgbClr val="FF0000"/>
        </a:solidFill>
      </dgm:spPr>
      <dgm:t>
        <a:bodyPr/>
        <a:lstStyle/>
        <a:p>
          <a:r>
            <a:rPr lang="ru-RU" sz="4400" dirty="0" smtClean="0"/>
            <a:t>  он</a:t>
          </a:r>
          <a:endParaRPr lang="ru-RU" sz="4400" dirty="0"/>
        </a:p>
      </dgm:t>
    </dgm:pt>
    <dgm:pt modelId="{691A1C1E-C0AE-4734-AABD-62C3A7AC3FEE}" type="parTrans" cxnId="{C0DB1007-8F9E-4B9B-9DC3-4FBE366E0709}">
      <dgm:prSet/>
      <dgm:spPr/>
    </dgm:pt>
    <dgm:pt modelId="{444CE8D8-05E0-4578-995B-B7E7F4432FD3}" type="sibTrans" cxnId="{C0DB1007-8F9E-4B9B-9DC3-4FBE366E0709}">
      <dgm:prSet/>
      <dgm:spPr/>
    </dgm:pt>
    <dgm:pt modelId="{E9B2C6C9-DD4B-4381-ABF3-53402B4155EB}">
      <dgm:prSet custT="1"/>
      <dgm:spPr>
        <a:solidFill>
          <a:srgbClr val="7030A0"/>
        </a:solidFill>
      </dgm:spPr>
      <dgm:t>
        <a:bodyPr/>
        <a:lstStyle/>
        <a:p>
          <a:r>
            <a:rPr lang="ru-RU" sz="4000" dirty="0" smtClean="0"/>
            <a:t> ими</a:t>
          </a:r>
          <a:endParaRPr lang="ru-RU" sz="4000" dirty="0"/>
        </a:p>
      </dgm:t>
    </dgm:pt>
    <dgm:pt modelId="{7B1EBFA7-3E4E-463B-BE44-2898F4095CFF}" type="parTrans" cxnId="{694AD943-B769-48F6-8735-38C8DF9B1A2D}">
      <dgm:prSet/>
      <dgm:spPr/>
    </dgm:pt>
    <dgm:pt modelId="{2CFE6EA5-91A4-4F8E-8610-FA638745B0B3}" type="sibTrans" cxnId="{694AD943-B769-48F6-8735-38C8DF9B1A2D}">
      <dgm:prSet/>
      <dgm:spPr/>
    </dgm:pt>
    <dgm:pt modelId="{4C76AAF2-75AD-47E9-BB6A-C00EF6D342AF}" type="pres">
      <dgm:prSet presAssocID="{25571AE0-7674-4784-9884-C1C730E9287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F17A73-3E30-4F32-86FA-744E5289ACAC}" type="pres">
      <dgm:prSet presAssocID="{32A9F40A-1E31-4034-8494-EEB7C0854187}" presName="parentLin" presStyleCnt="0"/>
      <dgm:spPr/>
    </dgm:pt>
    <dgm:pt modelId="{4E56BA1E-9A41-4106-A9A3-8004BEEA26FB}" type="pres">
      <dgm:prSet presAssocID="{32A9F40A-1E31-4034-8494-EEB7C085418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81C72444-656B-4BE4-83E9-8ECFB2AC7A4C}" type="pres">
      <dgm:prSet presAssocID="{32A9F40A-1E31-4034-8494-EEB7C0854187}" presName="parentText" presStyleLbl="node1" presStyleIdx="0" presStyleCnt="5" custScaleX="28698" custScaleY="188808" custLinFactNeighborX="-17385" custLinFactNeighborY="-141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7D50D-6BF8-4C34-B553-702BACB9CE61}" type="pres">
      <dgm:prSet presAssocID="{32A9F40A-1E31-4034-8494-EEB7C0854187}" presName="negativeSpace" presStyleCnt="0"/>
      <dgm:spPr/>
    </dgm:pt>
    <dgm:pt modelId="{B6D1E512-9EE9-4FEF-B2A7-FE5E61F92768}" type="pres">
      <dgm:prSet presAssocID="{32A9F40A-1E31-4034-8494-EEB7C0854187}" presName="childText" presStyleLbl="conFgAcc1" presStyleIdx="0" presStyleCnt="5">
        <dgm:presLayoutVars>
          <dgm:bulletEnabled val="1"/>
        </dgm:presLayoutVars>
      </dgm:prSet>
      <dgm:spPr/>
    </dgm:pt>
    <dgm:pt modelId="{0500FBAE-17A5-4C85-9CCA-0F9FF21B8F17}" type="pres">
      <dgm:prSet presAssocID="{AC1C15C1-0CD3-4916-B291-BEF23398B612}" presName="spaceBetweenRectangles" presStyleCnt="0"/>
      <dgm:spPr/>
    </dgm:pt>
    <dgm:pt modelId="{573F1BBD-CDD6-404A-B8A1-8462BC069584}" type="pres">
      <dgm:prSet presAssocID="{37EE92D9-205A-4EF3-BC90-A939E67502CC}" presName="parentLin" presStyleCnt="0"/>
      <dgm:spPr/>
    </dgm:pt>
    <dgm:pt modelId="{2B6A9246-5EE8-4E88-8C61-0104F5BC3A0C}" type="pres">
      <dgm:prSet presAssocID="{37EE92D9-205A-4EF3-BC90-A939E67502C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791F8AD-509D-44BC-B6F0-6CA4BB32A845}" type="pres">
      <dgm:prSet presAssocID="{37EE92D9-205A-4EF3-BC90-A939E67502CC}" presName="parentText" presStyleLbl="node1" presStyleIdx="1" presStyleCnt="5" custScaleX="30059" custScaleY="190890" custLinFactX="14966" custLinFactNeighborX="100000" custLinFactNeighborY="-214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73199-C580-41B7-A3EC-00116BAADB83}" type="pres">
      <dgm:prSet presAssocID="{37EE92D9-205A-4EF3-BC90-A939E67502CC}" presName="negativeSpace" presStyleCnt="0"/>
      <dgm:spPr/>
    </dgm:pt>
    <dgm:pt modelId="{BBC959F2-2604-4E2C-84D3-8D4280D64E09}" type="pres">
      <dgm:prSet presAssocID="{37EE92D9-205A-4EF3-BC90-A939E67502CC}" presName="childText" presStyleLbl="conFgAcc1" presStyleIdx="1" presStyleCnt="5">
        <dgm:presLayoutVars>
          <dgm:bulletEnabled val="1"/>
        </dgm:presLayoutVars>
      </dgm:prSet>
      <dgm:spPr/>
    </dgm:pt>
    <dgm:pt modelId="{C9BB31FB-1CFB-473D-992C-66F1A114D3D4}" type="pres">
      <dgm:prSet presAssocID="{9A9BF6D1-F100-44EA-B4FC-BF9CDFBEB946}" presName="spaceBetweenRectangles" presStyleCnt="0"/>
      <dgm:spPr/>
    </dgm:pt>
    <dgm:pt modelId="{3B636FB3-EE78-48B6-B4C2-98CA7573D21C}" type="pres">
      <dgm:prSet presAssocID="{67A42E01-B58F-4CDC-9B8D-0D5101770D4C}" presName="parentLin" presStyleCnt="0"/>
      <dgm:spPr/>
    </dgm:pt>
    <dgm:pt modelId="{514CE75B-0DD4-4D08-B813-F142A6D7D0BE}" type="pres">
      <dgm:prSet presAssocID="{67A42E01-B58F-4CDC-9B8D-0D5101770D4C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BAC3A1E-0A25-4F24-859D-4890D578CADD}" type="pres">
      <dgm:prSet presAssocID="{67A42E01-B58F-4CDC-9B8D-0D5101770D4C}" presName="parentText" presStyleLbl="node1" presStyleIdx="2" presStyleCnt="5" custScaleX="29948" custScaleY="190435" custLinFactX="40912" custLinFactNeighborX="100000" custLinFactNeighborY="-287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E1BF3-FCBC-41E7-A689-BF1EBD2092FA}" type="pres">
      <dgm:prSet presAssocID="{67A42E01-B58F-4CDC-9B8D-0D5101770D4C}" presName="negativeSpace" presStyleCnt="0"/>
      <dgm:spPr/>
    </dgm:pt>
    <dgm:pt modelId="{CA24C899-6A83-4BA1-9864-D66272062E89}" type="pres">
      <dgm:prSet presAssocID="{67A42E01-B58F-4CDC-9B8D-0D5101770D4C}" presName="childText" presStyleLbl="conFgAcc1" presStyleIdx="2" presStyleCnt="5">
        <dgm:presLayoutVars>
          <dgm:bulletEnabled val="1"/>
        </dgm:presLayoutVars>
      </dgm:prSet>
      <dgm:spPr/>
    </dgm:pt>
    <dgm:pt modelId="{00D4469F-1BE9-4967-A202-2BA768666DBA}" type="pres">
      <dgm:prSet presAssocID="{BD02BE13-C27F-4CCD-BDD4-77E1A60CDB66}" presName="spaceBetweenRectangles" presStyleCnt="0"/>
      <dgm:spPr/>
    </dgm:pt>
    <dgm:pt modelId="{1EA79D8A-EC4A-476E-9F11-C682197F7A8B}" type="pres">
      <dgm:prSet presAssocID="{113F6919-E7EF-44A5-B0FE-9E04BD08EBCE}" presName="parentLin" presStyleCnt="0"/>
      <dgm:spPr/>
    </dgm:pt>
    <dgm:pt modelId="{1A6275D2-2FAC-487B-B9A1-4E96E0311AA8}" type="pres">
      <dgm:prSet presAssocID="{113F6919-E7EF-44A5-B0FE-9E04BD08EBC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1AB109-8C5D-40BF-9C7B-661CAE5D8980}" type="pres">
      <dgm:prSet presAssocID="{113F6919-E7EF-44A5-B0FE-9E04BD08EBCE}" presName="parentText" presStyleLbl="node1" presStyleIdx="3" presStyleCnt="5" custScaleX="29837" custScaleY="216057" custLinFactX="66857" custLinFactNeighborX="100000" custLinFactNeighborY="-360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B5C1F-D5FE-44EF-A5CE-EECEBFF89C60}" type="pres">
      <dgm:prSet presAssocID="{113F6919-E7EF-44A5-B0FE-9E04BD08EBCE}" presName="negativeSpace" presStyleCnt="0"/>
      <dgm:spPr/>
    </dgm:pt>
    <dgm:pt modelId="{AAE0A16A-57A0-42CE-AF87-EB68CA9E29E1}" type="pres">
      <dgm:prSet presAssocID="{113F6919-E7EF-44A5-B0FE-9E04BD08EBCE}" presName="childText" presStyleLbl="conFgAcc1" presStyleIdx="3" presStyleCnt="5">
        <dgm:presLayoutVars>
          <dgm:bulletEnabled val="1"/>
        </dgm:presLayoutVars>
      </dgm:prSet>
      <dgm:spPr/>
    </dgm:pt>
    <dgm:pt modelId="{CA8E1121-9F0E-4D4E-B7DB-EFF90C99C2C0}" type="pres">
      <dgm:prSet presAssocID="{444CE8D8-05E0-4578-995B-B7E7F4432FD3}" presName="spaceBetweenRectangles" presStyleCnt="0"/>
      <dgm:spPr/>
    </dgm:pt>
    <dgm:pt modelId="{88E97512-C182-455D-9281-12EB960B06EB}" type="pres">
      <dgm:prSet presAssocID="{E9B2C6C9-DD4B-4381-ABF3-53402B4155EB}" presName="parentLin" presStyleCnt="0"/>
      <dgm:spPr/>
    </dgm:pt>
    <dgm:pt modelId="{C7ECA450-0F41-4F90-B3C2-2AA85B5D8B3C}" type="pres">
      <dgm:prSet presAssocID="{E9B2C6C9-DD4B-4381-ABF3-53402B4155E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CD69EC8F-F425-4F71-B6C3-666B089E13EB}" type="pres">
      <dgm:prSet presAssocID="{E9B2C6C9-DD4B-4381-ABF3-53402B4155EB}" presName="parentText" presStyleLbl="node1" presStyleIdx="4" presStyleCnt="5" custScaleX="30211" custScaleY="209763" custLinFactX="92802" custLinFactNeighborX="100000" custLinFactNeighborY="-311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1C72E-3B3B-4A4E-92E6-9E3237F9DF0E}" type="pres">
      <dgm:prSet presAssocID="{E9B2C6C9-DD4B-4381-ABF3-53402B4155EB}" presName="negativeSpace" presStyleCnt="0"/>
      <dgm:spPr/>
    </dgm:pt>
    <dgm:pt modelId="{715519C1-144F-4CEA-B58B-7711A3E3337F}" type="pres">
      <dgm:prSet presAssocID="{E9B2C6C9-DD4B-4381-ABF3-53402B4155E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7018C3D-A566-4F6D-883B-46A72F0FDFCE}" type="presOf" srcId="{37EE92D9-205A-4EF3-BC90-A939E67502CC}" destId="{2B6A9246-5EE8-4E88-8C61-0104F5BC3A0C}" srcOrd="0" destOrd="0" presId="urn:microsoft.com/office/officeart/2005/8/layout/list1"/>
    <dgm:cxn modelId="{694AD943-B769-48F6-8735-38C8DF9B1A2D}" srcId="{25571AE0-7674-4784-9884-C1C730E92871}" destId="{E9B2C6C9-DD4B-4381-ABF3-53402B4155EB}" srcOrd="4" destOrd="0" parTransId="{7B1EBFA7-3E4E-463B-BE44-2898F4095CFF}" sibTransId="{2CFE6EA5-91A4-4F8E-8610-FA638745B0B3}"/>
    <dgm:cxn modelId="{3C946D07-CF28-4CF6-82F8-748C5D9F788E}" type="presOf" srcId="{E9B2C6C9-DD4B-4381-ABF3-53402B4155EB}" destId="{C7ECA450-0F41-4F90-B3C2-2AA85B5D8B3C}" srcOrd="0" destOrd="0" presId="urn:microsoft.com/office/officeart/2005/8/layout/list1"/>
    <dgm:cxn modelId="{C0DB1007-8F9E-4B9B-9DC3-4FBE366E0709}" srcId="{25571AE0-7674-4784-9884-C1C730E92871}" destId="{113F6919-E7EF-44A5-B0FE-9E04BD08EBCE}" srcOrd="3" destOrd="0" parTransId="{691A1C1E-C0AE-4734-AABD-62C3A7AC3FEE}" sibTransId="{444CE8D8-05E0-4578-995B-B7E7F4432FD3}"/>
    <dgm:cxn modelId="{C51DA2A6-797B-44A8-8397-CF4457ED1D10}" type="presOf" srcId="{37EE92D9-205A-4EF3-BC90-A939E67502CC}" destId="{4791F8AD-509D-44BC-B6F0-6CA4BB32A845}" srcOrd="1" destOrd="0" presId="urn:microsoft.com/office/officeart/2005/8/layout/list1"/>
    <dgm:cxn modelId="{49627277-1D67-4AA4-80DE-0E4E950C8E96}" type="presOf" srcId="{67A42E01-B58F-4CDC-9B8D-0D5101770D4C}" destId="{6BAC3A1E-0A25-4F24-859D-4890D578CADD}" srcOrd="1" destOrd="0" presId="urn:microsoft.com/office/officeart/2005/8/layout/list1"/>
    <dgm:cxn modelId="{09DBA10E-A6F1-4288-A11F-73EF1700F708}" type="presOf" srcId="{E9B2C6C9-DD4B-4381-ABF3-53402B4155EB}" destId="{CD69EC8F-F425-4F71-B6C3-666B089E13EB}" srcOrd="1" destOrd="0" presId="urn:microsoft.com/office/officeart/2005/8/layout/list1"/>
    <dgm:cxn modelId="{CEC272CB-188D-41CE-930A-E47D32559891}" type="presOf" srcId="{32A9F40A-1E31-4034-8494-EEB7C0854187}" destId="{81C72444-656B-4BE4-83E9-8ECFB2AC7A4C}" srcOrd="1" destOrd="0" presId="urn:microsoft.com/office/officeart/2005/8/layout/list1"/>
    <dgm:cxn modelId="{D25CE71B-DF4B-46AD-B63F-48F757208431}" type="presOf" srcId="{67A42E01-B58F-4CDC-9B8D-0D5101770D4C}" destId="{514CE75B-0DD4-4D08-B813-F142A6D7D0BE}" srcOrd="0" destOrd="0" presId="urn:microsoft.com/office/officeart/2005/8/layout/list1"/>
    <dgm:cxn modelId="{0358DE8E-79AF-40D9-B9FB-EF94766600F4}" srcId="{25571AE0-7674-4784-9884-C1C730E92871}" destId="{37EE92D9-205A-4EF3-BC90-A939E67502CC}" srcOrd="1" destOrd="0" parTransId="{E5D8F852-2643-4A51-ABC5-8828E5F141ED}" sibTransId="{9A9BF6D1-F100-44EA-B4FC-BF9CDFBEB946}"/>
    <dgm:cxn modelId="{E9362CFB-E23F-4BBD-8D36-0871237AAEB1}" srcId="{25571AE0-7674-4784-9884-C1C730E92871}" destId="{32A9F40A-1E31-4034-8494-EEB7C0854187}" srcOrd="0" destOrd="0" parTransId="{A392C066-8640-4802-9F29-7785454330FC}" sibTransId="{AC1C15C1-0CD3-4916-B291-BEF23398B612}"/>
    <dgm:cxn modelId="{A536759E-8D00-4055-823F-086EB9971103}" type="presOf" srcId="{32A9F40A-1E31-4034-8494-EEB7C0854187}" destId="{4E56BA1E-9A41-4106-A9A3-8004BEEA26FB}" srcOrd="0" destOrd="0" presId="urn:microsoft.com/office/officeart/2005/8/layout/list1"/>
    <dgm:cxn modelId="{8DA5C903-6D0B-4888-B77A-7D1B5F007C2C}" type="presOf" srcId="{25571AE0-7674-4784-9884-C1C730E92871}" destId="{4C76AAF2-75AD-47E9-BB6A-C00EF6D342AF}" srcOrd="0" destOrd="0" presId="urn:microsoft.com/office/officeart/2005/8/layout/list1"/>
    <dgm:cxn modelId="{7582713D-2F91-4E27-BF12-F2DD89EF80EC}" type="presOf" srcId="{113F6919-E7EF-44A5-B0FE-9E04BD08EBCE}" destId="{231AB109-8C5D-40BF-9C7B-661CAE5D8980}" srcOrd="1" destOrd="0" presId="urn:microsoft.com/office/officeart/2005/8/layout/list1"/>
    <dgm:cxn modelId="{BFE7FDD5-8D2B-4E4B-AEEE-5461562F2DA9}" type="presOf" srcId="{113F6919-E7EF-44A5-B0FE-9E04BD08EBCE}" destId="{1A6275D2-2FAC-487B-B9A1-4E96E0311AA8}" srcOrd="0" destOrd="0" presId="urn:microsoft.com/office/officeart/2005/8/layout/list1"/>
    <dgm:cxn modelId="{88FF5EF5-1A0A-4FD9-BE12-E6BD932F0524}" srcId="{25571AE0-7674-4784-9884-C1C730E92871}" destId="{67A42E01-B58F-4CDC-9B8D-0D5101770D4C}" srcOrd="2" destOrd="0" parTransId="{CC140929-A075-4436-8F06-23FB6216520B}" sibTransId="{BD02BE13-C27F-4CCD-BDD4-77E1A60CDB66}"/>
    <dgm:cxn modelId="{EBCD22C3-C508-467B-9A56-97F247570731}" type="presParOf" srcId="{4C76AAF2-75AD-47E9-BB6A-C00EF6D342AF}" destId="{3BF17A73-3E30-4F32-86FA-744E5289ACAC}" srcOrd="0" destOrd="0" presId="urn:microsoft.com/office/officeart/2005/8/layout/list1"/>
    <dgm:cxn modelId="{A84B4243-806E-4B6A-A6AD-7758DDAD6DED}" type="presParOf" srcId="{3BF17A73-3E30-4F32-86FA-744E5289ACAC}" destId="{4E56BA1E-9A41-4106-A9A3-8004BEEA26FB}" srcOrd="0" destOrd="0" presId="urn:microsoft.com/office/officeart/2005/8/layout/list1"/>
    <dgm:cxn modelId="{FC95F0B7-7F9C-42A1-B5FD-C0F1AAD8E101}" type="presParOf" srcId="{3BF17A73-3E30-4F32-86FA-744E5289ACAC}" destId="{81C72444-656B-4BE4-83E9-8ECFB2AC7A4C}" srcOrd="1" destOrd="0" presId="urn:microsoft.com/office/officeart/2005/8/layout/list1"/>
    <dgm:cxn modelId="{BD8E5760-1B72-407F-9E6A-3898F372DAA6}" type="presParOf" srcId="{4C76AAF2-75AD-47E9-BB6A-C00EF6D342AF}" destId="{6B77D50D-6BF8-4C34-B553-702BACB9CE61}" srcOrd="1" destOrd="0" presId="urn:microsoft.com/office/officeart/2005/8/layout/list1"/>
    <dgm:cxn modelId="{EAA59714-F041-4385-A46E-D65961D65E30}" type="presParOf" srcId="{4C76AAF2-75AD-47E9-BB6A-C00EF6D342AF}" destId="{B6D1E512-9EE9-4FEF-B2A7-FE5E61F92768}" srcOrd="2" destOrd="0" presId="urn:microsoft.com/office/officeart/2005/8/layout/list1"/>
    <dgm:cxn modelId="{8815DF92-293E-44B7-B0CF-8966609AC0A5}" type="presParOf" srcId="{4C76AAF2-75AD-47E9-BB6A-C00EF6D342AF}" destId="{0500FBAE-17A5-4C85-9CCA-0F9FF21B8F17}" srcOrd="3" destOrd="0" presId="urn:microsoft.com/office/officeart/2005/8/layout/list1"/>
    <dgm:cxn modelId="{F9B78CA5-25A5-486C-B8F8-5740F0C4CA2D}" type="presParOf" srcId="{4C76AAF2-75AD-47E9-BB6A-C00EF6D342AF}" destId="{573F1BBD-CDD6-404A-B8A1-8462BC069584}" srcOrd="4" destOrd="0" presId="urn:microsoft.com/office/officeart/2005/8/layout/list1"/>
    <dgm:cxn modelId="{E70674AD-F5C5-4270-97C2-DCA783FAFA53}" type="presParOf" srcId="{573F1BBD-CDD6-404A-B8A1-8462BC069584}" destId="{2B6A9246-5EE8-4E88-8C61-0104F5BC3A0C}" srcOrd="0" destOrd="0" presId="urn:microsoft.com/office/officeart/2005/8/layout/list1"/>
    <dgm:cxn modelId="{74FD3EFC-3020-4BA5-B953-6435C5DB289A}" type="presParOf" srcId="{573F1BBD-CDD6-404A-B8A1-8462BC069584}" destId="{4791F8AD-509D-44BC-B6F0-6CA4BB32A845}" srcOrd="1" destOrd="0" presId="urn:microsoft.com/office/officeart/2005/8/layout/list1"/>
    <dgm:cxn modelId="{7C291D29-3CD9-4908-8239-1115D70B9875}" type="presParOf" srcId="{4C76AAF2-75AD-47E9-BB6A-C00EF6D342AF}" destId="{B8973199-C580-41B7-A3EC-00116BAADB83}" srcOrd="5" destOrd="0" presId="urn:microsoft.com/office/officeart/2005/8/layout/list1"/>
    <dgm:cxn modelId="{2DE62F93-384F-41BF-A80E-DC9E708ADC69}" type="presParOf" srcId="{4C76AAF2-75AD-47E9-BB6A-C00EF6D342AF}" destId="{BBC959F2-2604-4E2C-84D3-8D4280D64E09}" srcOrd="6" destOrd="0" presId="urn:microsoft.com/office/officeart/2005/8/layout/list1"/>
    <dgm:cxn modelId="{97BBF82D-69C8-40CB-B51C-52688E907F34}" type="presParOf" srcId="{4C76AAF2-75AD-47E9-BB6A-C00EF6D342AF}" destId="{C9BB31FB-1CFB-473D-992C-66F1A114D3D4}" srcOrd="7" destOrd="0" presId="urn:microsoft.com/office/officeart/2005/8/layout/list1"/>
    <dgm:cxn modelId="{E74EF2FF-310F-41A3-8129-93FB7274EF9D}" type="presParOf" srcId="{4C76AAF2-75AD-47E9-BB6A-C00EF6D342AF}" destId="{3B636FB3-EE78-48B6-B4C2-98CA7573D21C}" srcOrd="8" destOrd="0" presId="urn:microsoft.com/office/officeart/2005/8/layout/list1"/>
    <dgm:cxn modelId="{2FBDD9EB-2C8F-40D3-B77C-22C4EA7BF55F}" type="presParOf" srcId="{3B636FB3-EE78-48B6-B4C2-98CA7573D21C}" destId="{514CE75B-0DD4-4D08-B813-F142A6D7D0BE}" srcOrd="0" destOrd="0" presId="urn:microsoft.com/office/officeart/2005/8/layout/list1"/>
    <dgm:cxn modelId="{B2602233-2D97-4C4D-8382-B6D2D76DDD45}" type="presParOf" srcId="{3B636FB3-EE78-48B6-B4C2-98CA7573D21C}" destId="{6BAC3A1E-0A25-4F24-859D-4890D578CADD}" srcOrd="1" destOrd="0" presId="urn:microsoft.com/office/officeart/2005/8/layout/list1"/>
    <dgm:cxn modelId="{70CDC2CE-DB0C-47F1-8820-6C1ED9A557C0}" type="presParOf" srcId="{4C76AAF2-75AD-47E9-BB6A-C00EF6D342AF}" destId="{CDAE1BF3-FCBC-41E7-A689-BF1EBD2092FA}" srcOrd="9" destOrd="0" presId="urn:microsoft.com/office/officeart/2005/8/layout/list1"/>
    <dgm:cxn modelId="{6B9AC24D-CD87-49E2-9A27-AD690056849E}" type="presParOf" srcId="{4C76AAF2-75AD-47E9-BB6A-C00EF6D342AF}" destId="{CA24C899-6A83-4BA1-9864-D66272062E89}" srcOrd="10" destOrd="0" presId="urn:microsoft.com/office/officeart/2005/8/layout/list1"/>
    <dgm:cxn modelId="{A4431F0B-121F-4668-A0BC-682CB46829C1}" type="presParOf" srcId="{4C76AAF2-75AD-47E9-BB6A-C00EF6D342AF}" destId="{00D4469F-1BE9-4967-A202-2BA768666DBA}" srcOrd="11" destOrd="0" presId="urn:microsoft.com/office/officeart/2005/8/layout/list1"/>
    <dgm:cxn modelId="{CDB92EE2-359E-4830-8218-B3C558C095CC}" type="presParOf" srcId="{4C76AAF2-75AD-47E9-BB6A-C00EF6D342AF}" destId="{1EA79D8A-EC4A-476E-9F11-C682197F7A8B}" srcOrd="12" destOrd="0" presId="urn:microsoft.com/office/officeart/2005/8/layout/list1"/>
    <dgm:cxn modelId="{A579BB62-C388-4968-B331-A4D6023BB4A6}" type="presParOf" srcId="{1EA79D8A-EC4A-476E-9F11-C682197F7A8B}" destId="{1A6275D2-2FAC-487B-B9A1-4E96E0311AA8}" srcOrd="0" destOrd="0" presId="urn:microsoft.com/office/officeart/2005/8/layout/list1"/>
    <dgm:cxn modelId="{DF456A22-185E-4197-95C3-E5382B48A082}" type="presParOf" srcId="{1EA79D8A-EC4A-476E-9F11-C682197F7A8B}" destId="{231AB109-8C5D-40BF-9C7B-661CAE5D8980}" srcOrd="1" destOrd="0" presId="urn:microsoft.com/office/officeart/2005/8/layout/list1"/>
    <dgm:cxn modelId="{933B62D5-D4AB-4E8C-A0E6-1BFF794BBD1E}" type="presParOf" srcId="{4C76AAF2-75AD-47E9-BB6A-C00EF6D342AF}" destId="{008B5C1F-D5FE-44EF-A5CE-EECEBFF89C60}" srcOrd="13" destOrd="0" presId="urn:microsoft.com/office/officeart/2005/8/layout/list1"/>
    <dgm:cxn modelId="{D36567BB-0629-4C86-806E-4B154F8D1137}" type="presParOf" srcId="{4C76AAF2-75AD-47E9-BB6A-C00EF6D342AF}" destId="{AAE0A16A-57A0-42CE-AF87-EB68CA9E29E1}" srcOrd="14" destOrd="0" presId="urn:microsoft.com/office/officeart/2005/8/layout/list1"/>
    <dgm:cxn modelId="{7FD631DE-7901-4A2D-AB7B-46337D0FD83A}" type="presParOf" srcId="{4C76AAF2-75AD-47E9-BB6A-C00EF6D342AF}" destId="{CA8E1121-9F0E-4D4E-B7DB-EFF90C99C2C0}" srcOrd="15" destOrd="0" presId="urn:microsoft.com/office/officeart/2005/8/layout/list1"/>
    <dgm:cxn modelId="{F2DCF5E5-0880-438F-BCEB-6C7AF39649D4}" type="presParOf" srcId="{4C76AAF2-75AD-47E9-BB6A-C00EF6D342AF}" destId="{88E97512-C182-455D-9281-12EB960B06EB}" srcOrd="16" destOrd="0" presId="urn:microsoft.com/office/officeart/2005/8/layout/list1"/>
    <dgm:cxn modelId="{C0EA1864-B117-4AE8-84F6-F3033098215F}" type="presParOf" srcId="{88E97512-C182-455D-9281-12EB960B06EB}" destId="{C7ECA450-0F41-4F90-B3C2-2AA85B5D8B3C}" srcOrd="0" destOrd="0" presId="urn:microsoft.com/office/officeart/2005/8/layout/list1"/>
    <dgm:cxn modelId="{6C8A1EE7-31E1-4E7A-B141-B767001C4A02}" type="presParOf" srcId="{88E97512-C182-455D-9281-12EB960B06EB}" destId="{CD69EC8F-F425-4F71-B6C3-666B089E13EB}" srcOrd="1" destOrd="0" presId="urn:microsoft.com/office/officeart/2005/8/layout/list1"/>
    <dgm:cxn modelId="{48E38F34-9EC4-42FB-B513-EB4CBE09FA45}" type="presParOf" srcId="{4C76AAF2-75AD-47E9-BB6A-C00EF6D342AF}" destId="{E851C72E-3B3B-4A4E-92E6-9E3237F9DF0E}" srcOrd="17" destOrd="0" presId="urn:microsoft.com/office/officeart/2005/8/layout/list1"/>
    <dgm:cxn modelId="{27EC826C-5729-4584-B06E-49719E21DEA7}" type="presParOf" srcId="{4C76AAF2-75AD-47E9-BB6A-C00EF6D342AF}" destId="{715519C1-144F-4CEA-B58B-7711A3E3337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B760C3-8DF5-4BFA-89AB-1338DB0408F0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A7F1683-A2B0-415D-98AD-7D48F40CEECA}">
      <dgm:prSet phldrT="[Текст]"/>
      <dgm:spPr/>
      <dgm:t>
        <a:bodyPr/>
        <a:lstStyle/>
        <a:p>
          <a:r>
            <a:rPr lang="ru-RU" dirty="0" smtClean="0"/>
            <a:t>Нет вопросов</a:t>
          </a:r>
          <a:endParaRPr lang="ru-RU" dirty="0"/>
        </a:p>
      </dgm:t>
    </dgm:pt>
    <dgm:pt modelId="{C2619A74-7E84-44FA-8F0E-A4083DC0B72A}" type="parTrans" cxnId="{BA1AFAE2-CC10-4B79-9F67-A23C76855E38}">
      <dgm:prSet/>
      <dgm:spPr/>
      <dgm:t>
        <a:bodyPr/>
        <a:lstStyle/>
        <a:p>
          <a:endParaRPr lang="ru-RU"/>
        </a:p>
      </dgm:t>
    </dgm:pt>
    <dgm:pt modelId="{AF7D5AA4-D0B8-4DB3-AAA2-1BA20031AB97}" type="sibTrans" cxnId="{BA1AFAE2-CC10-4B79-9F67-A23C76855E38}">
      <dgm:prSet/>
      <dgm:spPr/>
      <dgm:t>
        <a:bodyPr/>
        <a:lstStyle/>
        <a:p>
          <a:endParaRPr lang="ru-RU"/>
        </a:p>
      </dgm:t>
    </dgm:pt>
    <dgm:pt modelId="{2AC9DD0A-02AB-48AA-A097-53C07B80C911}">
      <dgm:prSet phldrT="[Текст]"/>
      <dgm:spPr/>
      <dgm:t>
        <a:bodyPr/>
        <a:lstStyle/>
        <a:p>
          <a:r>
            <a:rPr lang="ru-RU" dirty="0" smtClean="0"/>
            <a:t>Верхняя ступень</a:t>
          </a:r>
          <a:endParaRPr lang="ru-RU" dirty="0"/>
        </a:p>
      </dgm:t>
    </dgm:pt>
    <dgm:pt modelId="{44F59E79-294D-4AB0-A1B2-9CCEFB7E0021}" type="parTrans" cxnId="{75434235-BB79-420F-9EAE-E8ABC1839487}">
      <dgm:prSet/>
      <dgm:spPr/>
      <dgm:t>
        <a:bodyPr/>
        <a:lstStyle/>
        <a:p>
          <a:endParaRPr lang="ru-RU"/>
        </a:p>
      </dgm:t>
    </dgm:pt>
    <dgm:pt modelId="{FA301F38-F61A-4F49-9820-6CAB73DD6E95}" type="sibTrans" cxnId="{75434235-BB79-420F-9EAE-E8ABC1839487}">
      <dgm:prSet/>
      <dgm:spPr/>
      <dgm:t>
        <a:bodyPr/>
        <a:lstStyle/>
        <a:p>
          <a:endParaRPr lang="ru-RU"/>
        </a:p>
      </dgm:t>
    </dgm:pt>
    <dgm:pt modelId="{FF123641-04C5-4D02-AEFD-2A6A19ECFC07}">
      <dgm:prSet phldrT="[Текст]"/>
      <dgm:spPr/>
      <dgm:t>
        <a:bodyPr/>
        <a:lstStyle/>
        <a:p>
          <a:r>
            <a:rPr lang="ru-RU" dirty="0" smtClean="0"/>
            <a:t>1-2 вопроса</a:t>
          </a:r>
          <a:endParaRPr lang="ru-RU" dirty="0"/>
        </a:p>
      </dgm:t>
    </dgm:pt>
    <dgm:pt modelId="{03EE28D1-9873-40D8-AC73-157A98AD1D3F}" type="parTrans" cxnId="{771FEED4-373A-46C6-A2A4-F1D009347CEC}">
      <dgm:prSet/>
      <dgm:spPr/>
      <dgm:t>
        <a:bodyPr/>
        <a:lstStyle/>
        <a:p>
          <a:endParaRPr lang="ru-RU"/>
        </a:p>
      </dgm:t>
    </dgm:pt>
    <dgm:pt modelId="{1100E96C-5E74-4B3C-9F6E-5D32D6C17597}" type="sibTrans" cxnId="{771FEED4-373A-46C6-A2A4-F1D009347CEC}">
      <dgm:prSet/>
      <dgm:spPr/>
      <dgm:t>
        <a:bodyPr/>
        <a:lstStyle/>
        <a:p>
          <a:endParaRPr lang="ru-RU"/>
        </a:p>
      </dgm:t>
    </dgm:pt>
    <dgm:pt modelId="{08671D64-AB40-4CD2-B909-82B489FFF455}">
      <dgm:prSet phldrT="[Текст]"/>
      <dgm:spPr/>
      <dgm:t>
        <a:bodyPr/>
        <a:lstStyle/>
        <a:p>
          <a:r>
            <a:rPr lang="ru-RU" dirty="0" smtClean="0"/>
            <a:t>Средняя ступень</a:t>
          </a:r>
          <a:endParaRPr lang="ru-RU" dirty="0"/>
        </a:p>
      </dgm:t>
    </dgm:pt>
    <dgm:pt modelId="{FEE108AF-CCFB-4ED7-B71A-F2E62FC76372}" type="parTrans" cxnId="{E925560B-74F3-43C3-855F-EACD67874793}">
      <dgm:prSet/>
      <dgm:spPr/>
      <dgm:t>
        <a:bodyPr/>
        <a:lstStyle/>
        <a:p>
          <a:endParaRPr lang="ru-RU"/>
        </a:p>
      </dgm:t>
    </dgm:pt>
    <dgm:pt modelId="{0782BBD2-6C67-44CD-A7ED-FEB35CA6BF6D}" type="sibTrans" cxnId="{E925560B-74F3-43C3-855F-EACD67874793}">
      <dgm:prSet/>
      <dgm:spPr/>
      <dgm:t>
        <a:bodyPr/>
        <a:lstStyle/>
        <a:p>
          <a:endParaRPr lang="ru-RU"/>
        </a:p>
      </dgm:t>
    </dgm:pt>
    <dgm:pt modelId="{80610DBB-6972-4FF3-95AA-F18115CAA47B}">
      <dgm:prSet phldrT="[Текст]"/>
      <dgm:spPr/>
      <dgm:t>
        <a:bodyPr/>
        <a:lstStyle/>
        <a:p>
          <a:r>
            <a:rPr lang="ru-RU" dirty="0" smtClean="0"/>
            <a:t>3 и больше вопросов</a:t>
          </a:r>
          <a:endParaRPr lang="ru-RU" dirty="0"/>
        </a:p>
      </dgm:t>
    </dgm:pt>
    <dgm:pt modelId="{F3135000-B111-4EFB-9116-85E3D6DA5540}" type="parTrans" cxnId="{8E6E02B8-A80D-4FC2-A94A-6FDD5B8804E7}">
      <dgm:prSet/>
      <dgm:spPr/>
      <dgm:t>
        <a:bodyPr/>
        <a:lstStyle/>
        <a:p>
          <a:endParaRPr lang="ru-RU"/>
        </a:p>
      </dgm:t>
    </dgm:pt>
    <dgm:pt modelId="{98608358-4012-497B-AEEE-A0636B1C8649}" type="sibTrans" cxnId="{8E6E02B8-A80D-4FC2-A94A-6FDD5B8804E7}">
      <dgm:prSet/>
      <dgm:spPr/>
      <dgm:t>
        <a:bodyPr/>
        <a:lstStyle/>
        <a:p>
          <a:endParaRPr lang="ru-RU"/>
        </a:p>
      </dgm:t>
    </dgm:pt>
    <dgm:pt modelId="{52C847E1-7395-4783-9BC4-02ECDEAAF01D}">
      <dgm:prSet phldrT="[Текст]"/>
      <dgm:spPr/>
      <dgm:t>
        <a:bodyPr/>
        <a:lstStyle/>
        <a:p>
          <a:r>
            <a:rPr lang="ru-RU" dirty="0" smtClean="0"/>
            <a:t>Нижняя ступень</a:t>
          </a:r>
          <a:endParaRPr lang="ru-RU" dirty="0"/>
        </a:p>
      </dgm:t>
    </dgm:pt>
    <dgm:pt modelId="{63E4486A-48AB-4C71-B3D3-391766E100B4}" type="parTrans" cxnId="{EC1F6591-8E78-4A09-94FB-30F166C03FA4}">
      <dgm:prSet/>
      <dgm:spPr/>
      <dgm:t>
        <a:bodyPr/>
        <a:lstStyle/>
        <a:p>
          <a:endParaRPr lang="ru-RU"/>
        </a:p>
      </dgm:t>
    </dgm:pt>
    <dgm:pt modelId="{A43150B0-32F5-4865-9195-C84A4371DB19}" type="sibTrans" cxnId="{EC1F6591-8E78-4A09-94FB-30F166C03FA4}">
      <dgm:prSet/>
      <dgm:spPr/>
      <dgm:t>
        <a:bodyPr/>
        <a:lstStyle/>
        <a:p>
          <a:endParaRPr lang="ru-RU"/>
        </a:p>
      </dgm:t>
    </dgm:pt>
    <dgm:pt modelId="{E0D6BE07-2EE6-46D7-AD2C-0BAA730BC6BE}" type="pres">
      <dgm:prSet presAssocID="{EAB760C3-8DF5-4BFA-89AB-1338DB0408F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29B335-E8E8-467B-AA6C-52E353B43253}" type="pres">
      <dgm:prSet presAssocID="{CA7F1683-A2B0-415D-98AD-7D48F40CEECA}" presName="linNode" presStyleCnt="0"/>
      <dgm:spPr/>
    </dgm:pt>
    <dgm:pt modelId="{6F84F093-5BCC-461F-B290-1452BD5F6657}" type="pres">
      <dgm:prSet presAssocID="{CA7F1683-A2B0-415D-98AD-7D48F40CEECA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865B82-6AB7-436C-AD0C-DCFA4EDA0378}" type="pres">
      <dgm:prSet presAssocID="{CA7F1683-A2B0-415D-98AD-7D48F40CEECA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67CEE-5883-4CAE-AC0F-6E133A3A4700}" type="pres">
      <dgm:prSet presAssocID="{AF7D5AA4-D0B8-4DB3-AAA2-1BA20031AB97}" presName="spacing" presStyleCnt="0"/>
      <dgm:spPr/>
    </dgm:pt>
    <dgm:pt modelId="{0CA18114-256F-43C5-9FE2-FA0668EB0EAE}" type="pres">
      <dgm:prSet presAssocID="{FF123641-04C5-4D02-AEFD-2A6A19ECFC07}" presName="linNode" presStyleCnt="0"/>
      <dgm:spPr/>
    </dgm:pt>
    <dgm:pt modelId="{8B71089B-20B7-4592-B4AB-7600A69A8107}" type="pres">
      <dgm:prSet presAssocID="{FF123641-04C5-4D02-AEFD-2A6A19ECFC07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49918-58A5-4D86-A696-88AD85DE6FBC}" type="pres">
      <dgm:prSet presAssocID="{FF123641-04C5-4D02-AEFD-2A6A19ECFC07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F5294-4588-448B-A574-98E792B60975}" type="pres">
      <dgm:prSet presAssocID="{1100E96C-5E74-4B3C-9F6E-5D32D6C17597}" presName="spacing" presStyleCnt="0"/>
      <dgm:spPr/>
    </dgm:pt>
    <dgm:pt modelId="{254246A2-4D81-439F-A6B9-61CA2D585721}" type="pres">
      <dgm:prSet presAssocID="{80610DBB-6972-4FF3-95AA-F18115CAA47B}" presName="linNode" presStyleCnt="0"/>
      <dgm:spPr/>
    </dgm:pt>
    <dgm:pt modelId="{423A8F23-5816-42E0-9892-3F5C0AB9F06B}" type="pres">
      <dgm:prSet presAssocID="{80610DBB-6972-4FF3-95AA-F18115CAA47B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E8C4-93B3-4228-8F8E-8EDFDB0482AA}" type="pres">
      <dgm:prSet presAssocID="{80610DBB-6972-4FF3-95AA-F18115CAA47B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083C2E-04C7-49EA-ACCD-353CFCD39F9B}" type="presOf" srcId="{FF123641-04C5-4D02-AEFD-2A6A19ECFC07}" destId="{8B71089B-20B7-4592-B4AB-7600A69A8107}" srcOrd="0" destOrd="0" presId="urn:microsoft.com/office/officeart/2005/8/layout/vList6"/>
    <dgm:cxn modelId="{771FEED4-373A-46C6-A2A4-F1D009347CEC}" srcId="{EAB760C3-8DF5-4BFA-89AB-1338DB0408F0}" destId="{FF123641-04C5-4D02-AEFD-2A6A19ECFC07}" srcOrd="1" destOrd="0" parTransId="{03EE28D1-9873-40D8-AC73-157A98AD1D3F}" sibTransId="{1100E96C-5E74-4B3C-9F6E-5D32D6C17597}"/>
    <dgm:cxn modelId="{3A9E0D57-1832-421D-84BB-081953313E97}" type="presOf" srcId="{CA7F1683-A2B0-415D-98AD-7D48F40CEECA}" destId="{6F84F093-5BCC-461F-B290-1452BD5F6657}" srcOrd="0" destOrd="0" presId="urn:microsoft.com/office/officeart/2005/8/layout/vList6"/>
    <dgm:cxn modelId="{7D39010A-D1F1-424B-B057-B626F7AB5861}" type="presOf" srcId="{EAB760C3-8DF5-4BFA-89AB-1338DB0408F0}" destId="{E0D6BE07-2EE6-46D7-AD2C-0BAA730BC6BE}" srcOrd="0" destOrd="0" presId="urn:microsoft.com/office/officeart/2005/8/layout/vList6"/>
    <dgm:cxn modelId="{D8315AE6-21FA-40B8-86DF-9940E2649DA6}" type="presOf" srcId="{08671D64-AB40-4CD2-B909-82B489FFF455}" destId="{B8B49918-58A5-4D86-A696-88AD85DE6FBC}" srcOrd="0" destOrd="0" presId="urn:microsoft.com/office/officeart/2005/8/layout/vList6"/>
    <dgm:cxn modelId="{E925560B-74F3-43C3-855F-EACD67874793}" srcId="{FF123641-04C5-4D02-AEFD-2A6A19ECFC07}" destId="{08671D64-AB40-4CD2-B909-82B489FFF455}" srcOrd="0" destOrd="0" parTransId="{FEE108AF-CCFB-4ED7-B71A-F2E62FC76372}" sibTransId="{0782BBD2-6C67-44CD-A7ED-FEB35CA6BF6D}"/>
    <dgm:cxn modelId="{75434235-BB79-420F-9EAE-E8ABC1839487}" srcId="{CA7F1683-A2B0-415D-98AD-7D48F40CEECA}" destId="{2AC9DD0A-02AB-48AA-A097-53C07B80C911}" srcOrd="0" destOrd="0" parTransId="{44F59E79-294D-4AB0-A1B2-9CCEFB7E0021}" sibTransId="{FA301F38-F61A-4F49-9820-6CAB73DD6E95}"/>
    <dgm:cxn modelId="{54D12459-D42C-48AB-A55D-B2C95F0D5AAC}" type="presOf" srcId="{80610DBB-6972-4FF3-95AA-F18115CAA47B}" destId="{423A8F23-5816-42E0-9892-3F5C0AB9F06B}" srcOrd="0" destOrd="0" presId="urn:microsoft.com/office/officeart/2005/8/layout/vList6"/>
    <dgm:cxn modelId="{BA1AFAE2-CC10-4B79-9F67-A23C76855E38}" srcId="{EAB760C3-8DF5-4BFA-89AB-1338DB0408F0}" destId="{CA7F1683-A2B0-415D-98AD-7D48F40CEECA}" srcOrd="0" destOrd="0" parTransId="{C2619A74-7E84-44FA-8F0E-A4083DC0B72A}" sibTransId="{AF7D5AA4-D0B8-4DB3-AAA2-1BA20031AB97}"/>
    <dgm:cxn modelId="{5D247408-6BCF-40BA-A972-9807AABFF8E1}" type="presOf" srcId="{52C847E1-7395-4783-9BC4-02ECDEAAF01D}" destId="{E47BE8C4-93B3-4228-8F8E-8EDFDB0482AA}" srcOrd="0" destOrd="0" presId="urn:microsoft.com/office/officeart/2005/8/layout/vList6"/>
    <dgm:cxn modelId="{ADDFDF75-FBD4-46B2-8C03-F5847D39ED81}" type="presOf" srcId="{2AC9DD0A-02AB-48AA-A097-53C07B80C911}" destId="{35865B82-6AB7-436C-AD0C-DCFA4EDA0378}" srcOrd="0" destOrd="0" presId="urn:microsoft.com/office/officeart/2005/8/layout/vList6"/>
    <dgm:cxn modelId="{8E6E02B8-A80D-4FC2-A94A-6FDD5B8804E7}" srcId="{EAB760C3-8DF5-4BFA-89AB-1338DB0408F0}" destId="{80610DBB-6972-4FF3-95AA-F18115CAA47B}" srcOrd="2" destOrd="0" parTransId="{F3135000-B111-4EFB-9116-85E3D6DA5540}" sibTransId="{98608358-4012-497B-AEEE-A0636B1C8649}"/>
    <dgm:cxn modelId="{EC1F6591-8E78-4A09-94FB-30F166C03FA4}" srcId="{80610DBB-6972-4FF3-95AA-F18115CAA47B}" destId="{52C847E1-7395-4783-9BC4-02ECDEAAF01D}" srcOrd="0" destOrd="0" parTransId="{63E4486A-48AB-4C71-B3D3-391766E100B4}" sibTransId="{A43150B0-32F5-4865-9195-C84A4371DB19}"/>
    <dgm:cxn modelId="{8EAD2EEC-C970-4493-9BEF-28D37288290F}" type="presParOf" srcId="{E0D6BE07-2EE6-46D7-AD2C-0BAA730BC6BE}" destId="{9729B335-E8E8-467B-AA6C-52E353B43253}" srcOrd="0" destOrd="0" presId="urn:microsoft.com/office/officeart/2005/8/layout/vList6"/>
    <dgm:cxn modelId="{D5F14FA9-5095-4E3D-ADD4-A54AD2A81B30}" type="presParOf" srcId="{9729B335-E8E8-467B-AA6C-52E353B43253}" destId="{6F84F093-5BCC-461F-B290-1452BD5F6657}" srcOrd="0" destOrd="0" presId="urn:microsoft.com/office/officeart/2005/8/layout/vList6"/>
    <dgm:cxn modelId="{ADAE0063-7147-4EFC-91FC-096815345540}" type="presParOf" srcId="{9729B335-E8E8-467B-AA6C-52E353B43253}" destId="{35865B82-6AB7-436C-AD0C-DCFA4EDA0378}" srcOrd="1" destOrd="0" presId="urn:microsoft.com/office/officeart/2005/8/layout/vList6"/>
    <dgm:cxn modelId="{0FE98D1B-5680-4E39-A9C7-0A73E6305200}" type="presParOf" srcId="{E0D6BE07-2EE6-46D7-AD2C-0BAA730BC6BE}" destId="{34B67CEE-5883-4CAE-AC0F-6E133A3A4700}" srcOrd="1" destOrd="0" presId="urn:microsoft.com/office/officeart/2005/8/layout/vList6"/>
    <dgm:cxn modelId="{3A031B53-B87C-46C7-8760-5142FC1A666A}" type="presParOf" srcId="{E0D6BE07-2EE6-46D7-AD2C-0BAA730BC6BE}" destId="{0CA18114-256F-43C5-9FE2-FA0668EB0EAE}" srcOrd="2" destOrd="0" presId="urn:microsoft.com/office/officeart/2005/8/layout/vList6"/>
    <dgm:cxn modelId="{62335AB8-0E43-43B7-95E4-C62A1F8DDF12}" type="presParOf" srcId="{0CA18114-256F-43C5-9FE2-FA0668EB0EAE}" destId="{8B71089B-20B7-4592-B4AB-7600A69A8107}" srcOrd="0" destOrd="0" presId="urn:microsoft.com/office/officeart/2005/8/layout/vList6"/>
    <dgm:cxn modelId="{1EE7BD1E-7288-4599-8C93-7A21A3AC07EC}" type="presParOf" srcId="{0CA18114-256F-43C5-9FE2-FA0668EB0EAE}" destId="{B8B49918-58A5-4D86-A696-88AD85DE6FBC}" srcOrd="1" destOrd="0" presId="urn:microsoft.com/office/officeart/2005/8/layout/vList6"/>
    <dgm:cxn modelId="{692C6A76-4E55-4BC9-A4B8-FEF80F723AF4}" type="presParOf" srcId="{E0D6BE07-2EE6-46D7-AD2C-0BAA730BC6BE}" destId="{BC2F5294-4588-448B-A574-98E792B60975}" srcOrd="3" destOrd="0" presId="urn:microsoft.com/office/officeart/2005/8/layout/vList6"/>
    <dgm:cxn modelId="{7DB3D616-7C0B-426D-8C96-7C0EC0807F4E}" type="presParOf" srcId="{E0D6BE07-2EE6-46D7-AD2C-0BAA730BC6BE}" destId="{254246A2-4D81-439F-A6B9-61CA2D585721}" srcOrd="4" destOrd="0" presId="urn:microsoft.com/office/officeart/2005/8/layout/vList6"/>
    <dgm:cxn modelId="{AF263BC0-6346-4E27-871A-24043B4CBB14}" type="presParOf" srcId="{254246A2-4D81-439F-A6B9-61CA2D585721}" destId="{423A8F23-5816-42E0-9892-3F5C0AB9F06B}" srcOrd="0" destOrd="0" presId="urn:microsoft.com/office/officeart/2005/8/layout/vList6"/>
    <dgm:cxn modelId="{662D1F35-7490-4AE7-85D4-9B7ACF9AFF56}" type="presParOf" srcId="{254246A2-4D81-439F-A6B9-61CA2D585721}" destId="{E47BE8C4-93B3-4228-8F8E-8EDFDB0482A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C77846-B2F9-42DE-B67B-52BA1C46A353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5400000">
        <a:off x="-247798" y="249366"/>
        <a:ext cx="1651992" cy="1156394"/>
      </dsp:txXfrm>
    </dsp:sp>
    <dsp:sp modelId="{EE911D30-DD4C-440B-9521-73E47060529C}">
      <dsp:nvSpPr>
        <dsp:cNvPr id="0" name=""/>
        <dsp:cNvSpPr/>
      </dsp:nvSpPr>
      <dsp:spPr>
        <a:xfrm rot="5400000">
          <a:off x="4113265" y="-2955303"/>
          <a:ext cx="1073794" cy="6987537"/>
        </a:xfrm>
        <a:prstGeom prst="round2SameRect">
          <a:avLst/>
        </a:prstGeom>
        <a:solidFill>
          <a:srgbClr val="FFFF00">
            <a:alpha val="90000"/>
          </a:srgb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Задай вопрос</a:t>
          </a:r>
          <a:endParaRPr lang="ru-RU" sz="3300" kern="1200" dirty="0"/>
        </a:p>
      </dsp:txBody>
      <dsp:txXfrm rot="5400000">
        <a:off x="4113265" y="-2955303"/>
        <a:ext cx="1073794" cy="6987537"/>
      </dsp:txXfrm>
    </dsp:sp>
    <dsp:sp modelId="{1C087386-4F97-4869-BE6B-A953ABF77B90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5400000">
        <a:off x="-247798" y="1707802"/>
        <a:ext cx="1651992" cy="1156394"/>
      </dsp:txXfrm>
    </dsp:sp>
    <dsp:sp modelId="{1FC5B891-C585-416B-B798-F83C794D25CE}">
      <dsp:nvSpPr>
        <dsp:cNvPr id="0" name=""/>
        <dsp:cNvSpPr/>
      </dsp:nvSpPr>
      <dsp:spPr>
        <a:xfrm rot="5400000">
          <a:off x="4113265" y="-1496867"/>
          <a:ext cx="1073794" cy="6987537"/>
        </a:xfrm>
        <a:prstGeom prst="round2SameRect">
          <a:avLst/>
        </a:prstGeom>
        <a:solidFill>
          <a:srgbClr val="FFFF00">
            <a:alpha val="90000"/>
          </a:srgb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Узнай что обозначает</a:t>
          </a:r>
          <a:endParaRPr lang="ru-RU" sz="3300" kern="1200" dirty="0"/>
        </a:p>
      </dsp:txBody>
      <dsp:txXfrm rot="5400000">
        <a:off x="4113265" y="-1496867"/>
        <a:ext cx="1073794" cy="6987537"/>
      </dsp:txXfrm>
    </dsp:sp>
    <dsp:sp modelId="{1893FE11-959F-412E-8A26-F1B4CCCB852D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5400000">
        <a:off x="-247798" y="3166238"/>
        <a:ext cx="1651992" cy="1156394"/>
      </dsp:txXfrm>
    </dsp:sp>
    <dsp:sp modelId="{BCDE6834-4463-40B2-8B61-CF821EC980E7}">
      <dsp:nvSpPr>
        <dsp:cNvPr id="0" name=""/>
        <dsp:cNvSpPr/>
      </dsp:nvSpPr>
      <dsp:spPr>
        <a:xfrm rot="5400000">
          <a:off x="4113265" y="-38431"/>
          <a:ext cx="1073794" cy="6987537"/>
        </a:xfrm>
        <a:prstGeom prst="round2SameRect">
          <a:avLst/>
        </a:prstGeom>
        <a:solidFill>
          <a:srgbClr val="FFFF00">
            <a:alpha val="90000"/>
          </a:srgb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Если не называет точного предмета, то это местоимение</a:t>
          </a:r>
          <a:endParaRPr lang="ru-RU" sz="3300" kern="1200" dirty="0"/>
        </a:p>
      </dsp:txBody>
      <dsp:txXfrm rot="5400000">
        <a:off x="4113265" y="-38431"/>
        <a:ext cx="1073794" cy="69875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D1E512-9EE9-4FEF-B2A7-FE5E61F92768}">
      <dsp:nvSpPr>
        <dsp:cNvPr id="0" name=""/>
        <dsp:cNvSpPr/>
      </dsp:nvSpPr>
      <dsp:spPr>
        <a:xfrm>
          <a:off x="0" y="570881"/>
          <a:ext cx="792961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C72444-656B-4BE4-83E9-8ECFB2AC7A4C}">
      <dsp:nvSpPr>
        <dsp:cNvPr id="0" name=""/>
        <dsp:cNvSpPr/>
      </dsp:nvSpPr>
      <dsp:spPr>
        <a:xfrm>
          <a:off x="327552" y="29046"/>
          <a:ext cx="1592949" cy="668833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 Вы</a:t>
          </a:r>
          <a:endParaRPr lang="ru-RU" sz="4000" kern="1200" dirty="0"/>
        </a:p>
      </dsp:txBody>
      <dsp:txXfrm>
        <a:off x="327552" y="29046"/>
        <a:ext cx="1592949" cy="668833"/>
      </dsp:txXfrm>
    </dsp:sp>
    <dsp:sp modelId="{BBC959F2-2604-4E2C-84D3-8D4280D64E09}">
      <dsp:nvSpPr>
        <dsp:cNvPr id="0" name=""/>
        <dsp:cNvSpPr/>
      </dsp:nvSpPr>
      <dsp:spPr>
        <a:xfrm>
          <a:off x="0" y="1437170"/>
          <a:ext cx="792961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1F8AD-509D-44BC-B6F0-6CA4BB32A845}">
      <dsp:nvSpPr>
        <dsp:cNvPr id="0" name=""/>
        <dsp:cNvSpPr/>
      </dsp:nvSpPr>
      <dsp:spPr>
        <a:xfrm>
          <a:off x="1623684" y="862100"/>
          <a:ext cx="1668494" cy="676208"/>
        </a:xfrm>
        <a:prstGeom prst="roundRect">
          <a:avLst/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 они</a:t>
          </a:r>
          <a:endParaRPr lang="ru-RU" sz="4400" kern="1200" dirty="0"/>
        </a:p>
      </dsp:txBody>
      <dsp:txXfrm>
        <a:off x="1623684" y="862100"/>
        <a:ext cx="1668494" cy="676208"/>
      </dsp:txXfrm>
    </dsp:sp>
    <dsp:sp modelId="{CA24C899-6A83-4BA1-9864-D66272062E89}">
      <dsp:nvSpPr>
        <dsp:cNvPr id="0" name=""/>
        <dsp:cNvSpPr/>
      </dsp:nvSpPr>
      <dsp:spPr>
        <a:xfrm>
          <a:off x="0" y="2301847"/>
          <a:ext cx="792961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AC3A1E-0A25-4F24-859D-4890D578CADD}">
      <dsp:nvSpPr>
        <dsp:cNvPr id="0" name=""/>
        <dsp:cNvSpPr/>
      </dsp:nvSpPr>
      <dsp:spPr>
        <a:xfrm>
          <a:off x="3063877" y="1702526"/>
          <a:ext cx="1662333" cy="674596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  эти</a:t>
          </a:r>
          <a:endParaRPr lang="ru-RU" sz="4000" kern="1200" dirty="0"/>
        </a:p>
      </dsp:txBody>
      <dsp:txXfrm>
        <a:off x="3063877" y="1702526"/>
        <a:ext cx="1662333" cy="674596"/>
      </dsp:txXfrm>
    </dsp:sp>
    <dsp:sp modelId="{AAE0A16A-57A0-42CE-AF87-EB68CA9E29E1}">
      <dsp:nvSpPr>
        <dsp:cNvPr id="0" name=""/>
        <dsp:cNvSpPr/>
      </dsp:nvSpPr>
      <dsp:spPr>
        <a:xfrm>
          <a:off x="0" y="3257287"/>
          <a:ext cx="792961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AB109-8C5D-40BF-9C7B-661CAE5D8980}">
      <dsp:nvSpPr>
        <dsp:cNvPr id="0" name=""/>
        <dsp:cNvSpPr/>
      </dsp:nvSpPr>
      <dsp:spPr>
        <a:xfrm>
          <a:off x="4504015" y="2541340"/>
          <a:ext cx="1656172" cy="765360"/>
        </a:xfrm>
        <a:prstGeom prst="roundRect">
          <a:avLst/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  он</a:t>
          </a:r>
          <a:endParaRPr lang="ru-RU" sz="4400" kern="1200" dirty="0"/>
        </a:p>
      </dsp:txBody>
      <dsp:txXfrm>
        <a:off x="4504015" y="2541340"/>
        <a:ext cx="1656172" cy="765360"/>
      </dsp:txXfrm>
    </dsp:sp>
    <dsp:sp modelId="{715519C1-144F-4CEA-B58B-7711A3E3337F}">
      <dsp:nvSpPr>
        <dsp:cNvPr id="0" name=""/>
        <dsp:cNvSpPr/>
      </dsp:nvSpPr>
      <dsp:spPr>
        <a:xfrm>
          <a:off x="0" y="4190431"/>
          <a:ext cx="7929618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9EC8F-F425-4F71-B6C3-666B089E13EB}">
      <dsp:nvSpPr>
        <dsp:cNvPr id="0" name=""/>
        <dsp:cNvSpPr/>
      </dsp:nvSpPr>
      <dsp:spPr>
        <a:xfrm>
          <a:off x="5944152" y="3514124"/>
          <a:ext cx="1676931" cy="743064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 ими</a:t>
          </a:r>
          <a:endParaRPr lang="ru-RU" sz="4000" kern="1200" dirty="0"/>
        </a:p>
      </dsp:txBody>
      <dsp:txXfrm>
        <a:off x="5944152" y="3514124"/>
        <a:ext cx="1676931" cy="74306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865B82-6AB7-436C-AD0C-DCFA4EDA0378}">
      <dsp:nvSpPr>
        <dsp:cNvPr id="0" name=""/>
        <dsp:cNvSpPr/>
      </dsp:nvSpPr>
      <dsp:spPr>
        <a:xfrm>
          <a:off x="3286147" y="0"/>
          <a:ext cx="4929222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300" kern="1200" dirty="0" smtClean="0"/>
            <a:t>Верхняя ступень</a:t>
          </a:r>
          <a:endParaRPr lang="ru-RU" sz="4300" kern="1200" dirty="0"/>
        </a:p>
      </dsp:txBody>
      <dsp:txXfrm>
        <a:off x="3286147" y="0"/>
        <a:ext cx="4929222" cy="1428749"/>
      </dsp:txXfrm>
    </dsp:sp>
    <dsp:sp modelId="{6F84F093-5BCC-461F-B290-1452BD5F6657}">
      <dsp:nvSpPr>
        <dsp:cNvPr id="0" name=""/>
        <dsp:cNvSpPr/>
      </dsp:nvSpPr>
      <dsp:spPr>
        <a:xfrm>
          <a:off x="0" y="0"/>
          <a:ext cx="3286148" cy="14287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Нет вопросов</a:t>
          </a:r>
          <a:endParaRPr lang="ru-RU" sz="4000" kern="1200" dirty="0"/>
        </a:p>
      </dsp:txBody>
      <dsp:txXfrm>
        <a:off x="0" y="0"/>
        <a:ext cx="3286148" cy="1428749"/>
      </dsp:txXfrm>
    </dsp:sp>
    <dsp:sp modelId="{B8B49918-58A5-4D86-A696-88AD85DE6FBC}">
      <dsp:nvSpPr>
        <dsp:cNvPr id="0" name=""/>
        <dsp:cNvSpPr/>
      </dsp:nvSpPr>
      <dsp:spPr>
        <a:xfrm>
          <a:off x="3286147" y="1571625"/>
          <a:ext cx="4929222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5710678"/>
            <a:satOff val="6587"/>
            <a:lumOff val="1413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5710678"/>
              <a:satOff val="6587"/>
              <a:lumOff val="1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300" kern="1200" dirty="0" smtClean="0"/>
            <a:t>Средняя ступень</a:t>
          </a:r>
          <a:endParaRPr lang="ru-RU" sz="4300" kern="1200" dirty="0"/>
        </a:p>
      </dsp:txBody>
      <dsp:txXfrm>
        <a:off x="3286147" y="1571625"/>
        <a:ext cx="4929222" cy="1428749"/>
      </dsp:txXfrm>
    </dsp:sp>
    <dsp:sp modelId="{8B71089B-20B7-4592-B4AB-7600A69A8107}">
      <dsp:nvSpPr>
        <dsp:cNvPr id="0" name=""/>
        <dsp:cNvSpPr/>
      </dsp:nvSpPr>
      <dsp:spPr>
        <a:xfrm>
          <a:off x="0" y="1571625"/>
          <a:ext cx="3286148" cy="1428749"/>
        </a:xfrm>
        <a:prstGeom prst="roundRect">
          <a:avLst/>
        </a:prstGeom>
        <a:solidFill>
          <a:schemeClr val="accent5">
            <a:hueOff val="5369458"/>
            <a:satOff val="-722"/>
            <a:lumOff val="7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1-2 вопроса</a:t>
          </a:r>
          <a:endParaRPr lang="ru-RU" sz="4000" kern="1200" dirty="0"/>
        </a:p>
      </dsp:txBody>
      <dsp:txXfrm>
        <a:off x="0" y="1571625"/>
        <a:ext cx="3286148" cy="1428749"/>
      </dsp:txXfrm>
    </dsp:sp>
    <dsp:sp modelId="{E47BE8C4-93B3-4228-8F8E-8EDFDB0482AA}">
      <dsp:nvSpPr>
        <dsp:cNvPr id="0" name=""/>
        <dsp:cNvSpPr/>
      </dsp:nvSpPr>
      <dsp:spPr>
        <a:xfrm>
          <a:off x="3286147" y="3143250"/>
          <a:ext cx="4929222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1421357"/>
            <a:satOff val="13175"/>
            <a:lumOff val="2826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11421357"/>
              <a:satOff val="13175"/>
              <a:lumOff val="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300" kern="1200" dirty="0" smtClean="0"/>
            <a:t>Нижняя ступень</a:t>
          </a:r>
          <a:endParaRPr lang="ru-RU" sz="4300" kern="1200" dirty="0"/>
        </a:p>
      </dsp:txBody>
      <dsp:txXfrm>
        <a:off x="3286147" y="3143250"/>
        <a:ext cx="4929222" cy="1428749"/>
      </dsp:txXfrm>
    </dsp:sp>
    <dsp:sp modelId="{423A8F23-5816-42E0-9892-3F5C0AB9F06B}">
      <dsp:nvSpPr>
        <dsp:cNvPr id="0" name=""/>
        <dsp:cNvSpPr/>
      </dsp:nvSpPr>
      <dsp:spPr>
        <a:xfrm>
          <a:off x="0" y="3143250"/>
          <a:ext cx="3286148" cy="1428749"/>
        </a:xfrm>
        <a:prstGeom prst="round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3 и больше вопросов</a:t>
          </a:r>
          <a:endParaRPr lang="ru-RU" sz="4000" kern="1200" dirty="0"/>
        </a:p>
      </dsp:txBody>
      <dsp:txXfrm>
        <a:off x="0" y="3143250"/>
        <a:ext cx="3286148" cy="1428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8E23-C4AF-4FDD-9C2C-2C41080640EF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BB62E-C7A8-4937-955E-FB31186AB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BB62E-C7A8-4937-955E-FB31186AB62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810454-52E2-41A8-84CD-DB850EC7F3E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F524E9E-5848-47A0-AAFD-5CF38CE17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r="47287" b="17442"/>
          <a:stretch>
            <a:fillRect/>
          </a:stretch>
        </p:blipFill>
        <p:spPr bwMode="auto">
          <a:xfrm>
            <a:off x="0" y="-31541"/>
            <a:ext cx="9144000" cy="688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500438"/>
            <a:ext cx="4143372" cy="312134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r="42959" b="53476"/>
          <a:stretch>
            <a:fillRect/>
          </a:stretch>
        </p:blipFill>
        <p:spPr bwMode="auto">
          <a:xfrm>
            <a:off x="5786446" y="-500090"/>
            <a:ext cx="3753681" cy="2571744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 l="10937" t="22815"/>
          <a:stretch>
            <a:fillRect/>
          </a:stretch>
        </p:blipFill>
        <p:spPr bwMode="auto">
          <a:xfrm>
            <a:off x="285720" y="0"/>
            <a:ext cx="4071966" cy="2658446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03704E-6 L -0.45677 -0.99745 " pathEditMode="relative" ptsTypes="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8.67362E-19 C -0.11007 0.17824 -0.21997 0.35671 -0.22257 0.47315 C -0.22518 0.58958 -0.23369 0.79097 -0.01615 0.69884 C 0.20138 0.60671 1.05138 -0.04676 1.08229 -0.07963 C 1.11319 -0.1125 0.32135 0.4044 0.16927 0.50116 " pathEditMode="relative" ptsTypes="aaaaA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31" y="0"/>
            <a:ext cx="9166831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Овал 2"/>
          <p:cNvSpPr/>
          <p:nvPr/>
        </p:nvSpPr>
        <p:spPr>
          <a:xfrm>
            <a:off x="357158" y="714356"/>
            <a:ext cx="2714644" cy="2643206"/>
          </a:xfrm>
          <a:prstGeom prst="ellipse">
            <a:avLst/>
          </a:prstGeom>
          <a:blipFill>
            <a:blip r:embed="rId3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Существительное</a:t>
            </a:r>
            <a:endParaRPr lang="ru-RU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72264" y="500042"/>
            <a:ext cx="2071702" cy="1928826"/>
          </a:xfrm>
          <a:prstGeom prst="ellips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Глагол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42976" y="3643314"/>
            <a:ext cx="2500330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Предлог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29190" y="2571744"/>
            <a:ext cx="3000396" cy="271464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786578" y="4214818"/>
            <a:ext cx="1857388" cy="178595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Союз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7554" y="214290"/>
            <a:ext cx="3214710" cy="3143272"/>
          </a:xfrm>
          <a:prstGeom prst="ellips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Прилагательное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6572" y="0"/>
            <a:ext cx="9491013" cy="664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ятно 1 2"/>
          <p:cNvSpPr/>
          <p:nvPr/>
        </p:nvSpPr>
        <p:spPr>
          <a:xfrm>
            <a:off x="-214346" y="0"/>
            <a:ext cx="2928958" cy="2928958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</a:rPr>
              <a:t>КНИГА</a:t>
            </a:r>
            <a:endParaRPr lang="ru-RU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Пятно 1 3"/>
          <p:cNvSpPr/>
          <p:nvPr/>
        </p:nvSpPr>
        <p:spPr>
          <a:xfrm>
            <a:off x="4429124" y="857232"/>
            <a:ext cx="2643206" cy="3071834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</a:rPr>
              <a:t>НО</a:t>
            </a:r>
            <a:endParaRPr lang="ru-RU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2928926" y="2714620"/>
            <a:ext cx="3357586" cy="3214710"/>
          </a:xfrm>
          <a:prstGeom prst="irregularSeal1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ШАХМАТЫ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4929190" y="4357694"/>
            <a:ext cx="71438" cy="4571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642910" y="3929066"/>
            <a:ext cx="3643338" cy="2928934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</a:rPr>
              <a:t>ОНА</a:t>
            </a:r>
            <a:endParaRPr lang="ru-RU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6715108" y="2643182"/>
            <a:ext cx="2428892" cy="214314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</a:rPr>
              <a:t>У</a:t>
            </a:r>
            <a:endParaRPr lang="ru-RU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6357918" y="-214338"/>
            <a:ext cx="2786082" cy="3500462"/>
          </a:xfrm>
          <a:prstGeom prst="irregularSeal1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ДЕВОЧКА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1785918" y="-357214"/>
            <a:ext cx="3000396" cy="328614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РЕШИЛ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5072066" y="4500570"/>
            <a:ext cx="3429024" cy="235743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</a:rPr>
              <a:t>КРАСИВЫЙ</a:t>
            </a:r>
            <a:endParaRPr lang="ru-RU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428596" y="2571744"/>
            <a:ext cx="1928794" cy="1928826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</a:rPr>
              <a:t>И</a:t>
            </a:r>
            <a:endParaRPr lang="ru-RU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31" y="0"/>
            <a:ext cx="9166831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Овал 2"/>
          <p:cNvSpPr/>
          <p:nvPr/>
        </p:nvSpPr>
        <p:spPr>
          <a:xfrm>
            <a:off x="357158" y="714356"/>
            <a:ext cx="2714644" cy="2643206"/>
          </a:xfrm>
          <a:prstGeom prst="ellipse">
            <a:avLst/>
          </a:prstGeom>
          <a:blipFill>
            <a:blip r:embed="rId3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Существительное</a:t>
            </a:r>
            <a:endParaRPr lang="ru-RU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72264" y="500042"/>
            <a:ext cx="2071702" cy="1928826"/>
          </a:xfrm>
          <a:prstGeom prst="ellips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Глагол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42976" y="3643314"/>
            <a:ext cx="2500330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Предлог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29190" y="2571744"/>
            <a:ext cx="3000396" cy="271464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М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ЕСТОИМЕНИЕ</a:t>
            </a:r>
            <a:endParaRPr lang="ru-RU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786578" y="4214818"/>
            <a:ext cx="1857388" cy="178595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Союз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7554" y="214290"/>
            <a:ext cx="3214710" cy="3143272"/>
          </a:xfrm>
          <a:prstGeom prst="ellips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Прилагательное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/>
          <a:lstStyle/>
          <a:p>
            <a:pPr algn="ctr"/>
            <a:r>
              <a:rPr lang="ru-RU" dirty="0" smtClean="0"/>
              <a:t>Проект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00034" y="1784350"/>
          <a:ext cx="814393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14546" y="512763"/>
            <a:ext cx="3429024" cy="914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ЭТАЛОН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00034" y="1784350"/>
          <a:ext cx="792961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/>
          <a:lstStyle/>
          <a:p>
            <a:pPr algn="ctr"/>
            <a:r>
              <a:rPr lang="ru-RU" dirty="0" smtClean="0"/>
              <a:t>Оцени себя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357158" y="1784350"/>
          <a:ext cx="821537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6831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лнце 4"/>
          <p:cNvSpPr/>
          <p:nvPr/>
        </p:nvSpPr>
        <p:spPr>
          <a:xfrm>
            <a:off x="500034" y="714356"/>
            <a:ext cx="714380" cy="714380"/>
          </a:xfrm>
          <a:prstGeom prst="su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носка с четырьмя стрелками 5"/>
          <p:cNvSpPr/>
          <p:nvPr/>
        </p:nvSpPr>
        <p:spPr>
          <a:xfrm>
            <a:off x="6429388" y="2285992"/>
            <a:ext cx="1071570" cy="1071570"/>
          </a:xfrm>
          <a:prstGeom prst="quad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857488" y="3214686"/>
            <a:ext cx="1571636" cy="1785950"/>
          </a:xfrm>
          <a:prstGeom prst="irregularSeal1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4429124" y="500042"/>
            <a:ext cx="8572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олния 8"/>
          <p:cNvSpPr/>
          <p:nvPr/>
        </p:nvSpPr>
        <p:spPr>
          <a:xfrm>
            <a:off x="0" y="4000504"/>
            <a:ext cx="1214414" cy="1500198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2 9"/>
          <p:cNvSpPr/>
          <p:nvPr/>
        </p:nvSpPr>
        <p:spPr>
          <a:xfrm>
            <a:off x="6929454" y="3714752"/>
            <a:ext cx="1000132" cy="1000132"/>
          </a:xfrm>
          <a:prstGeom prst="irregularSeal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5072066" y="2928934"/>
            <a:ext cx="928694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16-конечная звезда 11"/>
          <p:cNvSpPr/>
          <p:nvPr/>
        </p:nvSpPr>
        <p:spPr>
          <a:xfrm>
            <a:off x="2928926" y="1857364"/>
            <a:ext cx="571504" cy="642942"/>
          </a:xfrm>
          <a:prstGeom prst="star16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7-конечная звезда 12"/>
          <p:cNvSpPr/>
          <p:nvPr/>
        </p:nvSpPr>
        <p:spPr>
          <a:xfrm>
            <a:off x="5500694" y="5143512"/>
            <a:ext cx="1071570" cy="100013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осьмиугольник 13"/>
          <p:cNvSpPr/>
          <p:nvPr/>
        </p:nvSpPr>
        <p:spPr>
          <a:xfrm>
            <a:off x="7500958" y="714356"/>
            <a:ext cx="928694" cy="714380"/>
          </a:xfrm>
          <a:prstGeom prst="octag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928794" y="500042"/>
            <a:ext cx="171451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928662" y="2285992"/>
            <a:ext cx="714380" cy="1500198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2483768" y="5229200"/>
            <a:ext cx="928694" cy="714380"/>
          </a:xfrm>
          <a:prstGeom prst="star4">
            <a:avLst>
              <a:gd name="adj" fmla="val 12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5143504" y="857232"/>
            <a:ext cx="1428760" cy="142876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4-конечная звезда 18"/>
          <p:cNvSpPr/>
          <p:nvPr/>
        </p:nvSpPr>
        <p:spPr>
          <a:xfrm>
            <a:off x="7715240" y="4214818"/>
            <a:ext cx="1428760" cy="142876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2 19"/>
          <p:cNvSpPr/>
          <p:nvPr/>
        </p:nvSpPr>
        <p:spPr>
          <a:xfrm>
            <a:off x="-1571668" y="3000372"/>
            <a:ext cx="1357322" cy="14287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ятно 2 20"/>
          <p:cNvSpPr/>
          <p:nvPr/>
        </p:nvSpPr>
        <p:spPr>
          <a:xfrm>
            <a:off x="10001288" y="5286388"/>
            <a:ext cx="642942" cy="5715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4-конечная звезда 23"/>
          <p:cNvSpPr/>
          <p:nvPr/>
        </p:nvSpPr>
        <p:spPr>
          <a:xfrm>
            <a:off x="6715140" y="0"/>
            <a:ext cx="928694" cy="714380"/>
          </a:xfrm>
          <a:prstGeom prst="star4">
            <a:avLst>
              <a:gd name="adj" fmla="val 12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76456" y="4365104"/>
            <a:ext cx="4143372" cy="312134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1.33073 -0.30463 " pathEditMode="relative" ptsTypes="AA">
                                      <p:cBhvr>
                                        <p:cTn id="6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75 -0.02778 C -0.12882 -0.03495 -0.14462 -0.05255 -0.15174 -0.05718 C -0.15469 -0.06181 -0.15868 -0.06389 -0.16146 -0.06875 C -0.16458 -0.07269 -0.16615 -0.0787 -0.16944 -0.08333 C -0.17465 -0.09005 -0.18021 -0.09861 -0.18403 -0.10671 C -0.18767 -0.11435 -0.19097 -0.12222 -0.19375 -0.13102 C -0.19514 -0.13449 -0.19688 -0.14398 -0.19688 -0.14375 C -0.19844 -0.15949 -0.2 -0.16227 -0.20504 -0.17546 C -0.20938 -0.21134 -0.2224 -0.2412 -0.23559 -0.27222 C -0.23906 -0.28981 -0.24757 -0.3044 -0.25504 -0.31968 C -0.26424 -0.33819 -0.27222 -0.35764 -0.28403 -0.37338 C -0.28663 -0.3875 -0.29288 -0.39167 -0.30017 -0.40139 C -0.3033 -0.41412 -0.31215 -0.41435 -0.31788 -0.42708 C -0.31944 -0.43079 -0.32083 -0.43449 -0.32274 -0.43796 C -0.32413 -0.44051 -0.32622 -0.4419 -0.3276 -0.44444 C -0.33368 -0.45556 -0.33663 -0.46713 -0.34375 -0.47662 C -0.34583 -0.48495 -0.34983 -0.49097 -0.35347 -0.49815 C -0.35712 -0.51296 -0.35208 -0.49491 -0.3599 -0.51319 C -0.36076 -0.51528 -0.36007 -0.51829 -0.36146 -0.51968 C -0.36319 -0.52153 -0.3658 -0.52106 -0.36788 -0.52176 C -0.36997 -0.52315 -0.3724 -0.52431 -0.37431 -0.52616 C -0.37622 -0.52801 -0.37726 -0.53102 -0.37917 -0.53264 C -0.3875 -0.54005 -0.40243 -0.54375 -0.41146 -0.54769 C -0.42917 -0.55556 -0.44792 -0.56736 -0.46632 -0.5713 C -0.47379 -0.57778 -0.46962 -0.57477 -0.48073 -0.57986 C -0.48229 -0.58056 -0.48559 -0.58194 -0.48559 -0.58171 C -0.50868 -0.58125 -0.53194 -0.58125 -0.55504 -0.57986 C -0.56076 -0.57963 -0.56597 -0.57315 -0.57118 -0.5713 C -0.58333 -0.5669 -0.59271 -0.56644 -0.60504 -0.56481 C -0.61615 -0.55 -0.60243 -0.56667 -0.61788 -0.55417 C -0.63351 -0.54167 -0.6191 -0.54769 -0.63247 -0.54329 C -0.63455 -0.5412 -0.63663 -0.53866 -0.63889 -0.53681 C -0.64097 -0.53519 -0.6434 -0.53449 -0.64531 -0.53264 C -0.65 -0.52824 -0.65399 -0.52222 -0.6599 -0.51968 C -0.6724 -0.51412 -0.68715 -0.51181 -0.70017 -0.5088 C -0.71094 -0.49954 -0.70347 -0.49884 -0.70816 -0.4831 C -0.70903 -0.48032 -0.71181 -0.47917 -0.71302 -0.47662 C -0.71754 -0.46713 -0.7217 -0.45532 -0.72431 -0.44444 C -0.72951 -0.39977 -0.72726 -0.42523 -0.72431 -0.33472 C -0.72396 -0.32523 -0.72188 -0.31458 -0.71788 -0.30671 C -0.71563 -0.29699 -0.71458 -0.29144 -0.7099 -0.2831 C -0.70833 -0.275 -0.70625 -0.26458 -0.70347 -0.25718 C -0.69722 -0.24051 -0.68316 -0.23333 -0.67274 -0.22292 C -0.66476 -0.21481 -0.6566 -0.20417 -0.64688 -0.19931 C -0.63785 -0.19468 -0.62726 -0.19398 -0.61788 -0.19051 C -0.58993 -0.1912 -0.56198 -0.19144 -0.53403 -0.19282 C -0.52708 -0.19306 -0.51788 -0.20995 -0.51788 -0.20972 C -0.51545 -0.22361 -0.51389 -0.23727 -0.51146 -0.25093 C -0.51076 -0.25532 -0.50816 -0.26366 -0.50816 -0.26343 C -0.50868 -0.29167 -0.50833 -0.31968 -0.5099 -0.34792 C -0.51007 -0.35023 -0.51215 -0.35208 -0.51302 -0.35417 C -0.51771 -0.36644 -0.52222 -0.37685 -0.5276 -0.38843 C -0.53368 -0.40139 -0.53872 -0.41458 -0.54531 -0.42708 C -0.54896 -0.43403 -0.55816 -0.44097 -0.56302 -0.44653 C -0.58004 -0.4662 -0.59861 -0.48796 -0.62118 -0.49375 C -0.63472 -0.50116 -0.64861 -0.50949 -0.66302 -0.51319 C -0.67049 -0.51829 -0.67726 -0.52176 -0.68559 -0.52384 C -0.69236 -0.52847 -0.69948 -0.5338 -0.7066 -0.53681 C -0.72083 -0.54931 -0.73542 -0.55278 -0.75017 -0.56273 C -0.75608 -0.56667 -0.7599 -0.57269 -0.76632 -0.57546 C -0.77222 -0.58079 -0.77743 -0.58102 -0.78403 -0.58426 C -0.78802 -0.58634 -0.79132 -0.59097 -0.79531 -0.59282 C -0.80313 -0.59653 -0.81198 -0.59653 -0.81944 -0.60139 C -0.8217 -0.60278 -0.82396 -0.60394 -0.82604 -0.60556 C -0.82778 -0.60671 -0.82899 -0.6088 -0.83073 -0.60995 C -0.83976 -0.61597 -0.85052 -0.61644 -0.8599 -0.62083 C -0.94358 -0.61852 -0.9217 -0.62755 -0.96302 -0.60995 C -0.96788 -0.60556 -0.97274 -0.60347 -0.9776 -0.59931 C -0.98194 -0.59144 -0.9849 -0.58333 -0.98889 -0.57546 C -0.99045 -0.56898 -0.99097 -0.56204 -0.99375 -0.55625 C -0.99653 -0.55046 -0.9974 -0.54977 -0.99861 -0.54329 C -1.00139 -0.52894 -0.99913 -0.53542 -1.00174 -0.51968 C -1.00295 -0.5125 -1.0099 -0.50023 -1.0099 -0.5 C -1.01198 -0.49144 -1.01476 -0.48333 -1.01632 -0.47454 C -1.01493 -0.41065 -1.0151 -0.41481 -1.00816 -0.36921 C -1.00608 -0.35579 -1.00642 -0.34815 -1.00017 -0.33681 C -0.99879 -0.32176 -0.99705 -0.31134 -0.99201 -0.29815 C -0.99115 -0.26852 -0.99583 -0.2537 -0.98559 -0.23356 C -0.98142 -0.21111 -0.97691 -0.21042 -0.96302 -0.20139 C -0.94826 -0.19167 -0.96389 -0.19861 -0.95174 -0.18843 C -0.94931 -0.18634 -0.94618 -0.18611 -0.94375 -0.18426 C -0.9375 -0.17963 -0.93264 -0.17338 -0.92604 -0.16921 C -0.92274 -0.16481 -0.91771 -0.16204 -0.91632 -0.15625 C -0.9158 -0.15417 -0.91597 -0.15162 -0.91476 -0.14977 C -0.91354 -0.14815 -0.91146 -0.14838 -0.9099 -0.14769 C -0.90504 -0.1412 -0.9033 -0.13542 -0.89688 -0.13264 C -0.89097 -0.12731 -0.88594 -0.12106 -0.87917 -0.11759 C -0.86354 -0.11042 -0.84566 -0.10556 -0.82917 -0.10324 C -0.8224 -0.09931 -0.81701 -0.09653 -0.8099 -0.09375 C -0.80243 -0.08403 -0.79219 -0.08333 -0.78403 -0.07523 C -0.77934 -0.06944 -0.77379 -0.06528 -0.76944 -0.05949 C -0.76302 -0.05069 -0.75747 -0.04167 -0.75017 -0.03426 C -0.7474 -0.02176 -0.74132 -0.01481 -0.73733 -0.00347 C -0.73455 0.0037 -0.73194 0.01088 -0.72917 0.01806 C -0.7276 0.03009 -0.72865 0.03426 -0.72118 0.04097 C -0.71858 0.05162 -0.71754 0.06042 -0.71302 0.06898 C -0.70799 0.1044 -0.70035 0.13819 -0.69531 0.17292 C -0.69358 0.23032 -0.69375 0.20741 -0.69375 0.24167 " pathEditMode="relative" rAng="0" ptsTypes="fffffffffffffffffffffffffffffffffffffffffffffffffffffffffffffffffffffffffffffffffffffffffffffffffA">
                                      <p:cBhvr>
                                        <p:cTn id="1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" y="-16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5.55556E-6 L -0.88212 0.94098 " pathEditMode="relative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40626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4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C 0.02656 -0.00139 0.0533 -0.00162 0.07986 -0.0044 C 0.08368 -0.00486 0.08628 -0.00995 0.08993 -0.01111 C 0.10347 -0.02916 0.08889 -0.00764 0.09653 -0.02453 C 0.09844 -0.0287 0.10139 -0.03171 0.1033 -0.03565 C 0.10781 -0.05486 0.11094 -0.06018 0.12326 -0.07106 C 0.12465 -0.07222 0.12535 -0.0743 0.12656 -0.07569 C 0.13177 -0.08125 0.14184 -0.0868 0.14826 -0.0868 " pathEditMode="relative" ptsTypes="fffffff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83237E-6 L -1.23229 -1.10127 " pathEditMode="relative" ptsTypes="AA">
                                      <p:cBhvr>
                                        <p:cTn id="40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9" grpId="0" animBg="1"/>
      <p:bldP spid="12" grpId="1" animBg="1"/>
      <p:bldP spid="17" grpId="0" animBg="1"/>
      <p:bldP spid="18" grpId="0" animBg="1"/>
      <p:bldP spid="20" grpId="0" animBg="1"/>
      <p:bldP spid="21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150</TotalTime>
  <Words>66</Words>
  <Application>Microsoft Office PowerPoint</Application>
  <PresentationFormat>Экран (4:3)</PresentationFormat>
  <Paragraphs>41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Слайд 1</vt:lpstr>
      <vt:lpstr>Слайд 2</vt:lpstr>
      <vt:lpstr>Слайд 3</vt:lpstr>
      <vt:lpstr>Слайд 4</vt:lpstr>
      <vt:lpstr>Проект</vt:lpstr>
      <vt:lpstr>ЭТАЛОН</vt:lpstr>
      <vt:lpstr>Оцени себя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КОСМОС</dc:title>
  <dc:creator>Admin</dc:creator>
  <cp:lastModifiedBy>Школа</cp:lastModifiedBy>
  <cp:revision>18</cp:revision>
  <dcterms:created xsi:type="dcterms:W3CDTF">2011-04-11T16:31:40Z</dcterms:created>
  <dcterms:modified xsi:type="dcterms:W3CDTF">2011-05-19T06:36:17Z</dcterms:modified>
</cp:coreProperties>
</file>