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FF99FF"/>
    <a:srgbClr val="0099FF"/>
    <a:srgbClr val="FFCC00"/>
    <a:srgbClr val="33CCFF"/>
    <a:srgbClr val="FF0000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57" autoAdjust="0"/>
    <p:restoredTop sz="94660"/>
  </p:normalViewPr>
  <p:slideViewPr>
    <p:cSldViewPr>
      <p:cViewPr varScale="1">
        <p:scale>
          <a:sx n="100" d="100"/>
          <a:sy n="100" d="100"/>
        </p:scale>
        <p:origin x="-10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EA890D-AEE3-4462-A4CA-FF268ADAD36B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970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192EC-D517-42E2-8E87-9F423EE9870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3881D-6114-426C-928F-E34260000FD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6696B-3FF3-4960-AEA9-01BBB6A82A0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626D8-10F3-451C-8549-203F4245593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BA838-BB3C-487D-B1DC-7D3DE4E9880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A2A48-07F9-43CD-A13F-CA71E8208C4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36BE0-2D9B-47FE-8B31-ACA61EDD949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4E390-EB2A-44D2-B812-EB715F821D5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B80AB-F802-4160-ABF0-1BD1D35B4E9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4339E-E59C-4127-8ED7-5865CC710E2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19D9C5C-6184-49DC-A92A-E97C4FE17462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86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932363" y="5661025"/>
            <a:ext cx="3816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Нефёдова Людмила Николаевна</a:t>
            </a:r>
          </a:p>
          <a:p>
            <a:r>
              <a:rPr lang="ru-RU" dirty="0">
                <a:solidFill>
                  <a:srgbClr val="FF0000"/>
                </a:solidFill>
              </a:rPr>
              <a:t>Учитель начальных классов </a:t>
            </a:r>
          </a:p>
          <a:p>
            <a:r>
              <a:rPr lang="ru-RU" dirty="0">
                <a:solidFill>
                  <a:srgbClr val="FF0000"/>
                </a:solidFill>
              </a:rPr>
              <a:t>МОУ СОШ № 14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 rot="283482">
            <a:off x="990355" y="1573433"/>
            <a:ext cx="7056437" cy="17891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86432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Комнатные   растения</a:t>
            </a: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 rot="283942">
            <a:off x="2771775" y="3716338"/>
            <a:ext cx="42005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53654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Незнакомцы на окне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86116" y="357167"/>
            <a:ext cx="1928826" cy="500066"/>
          </a:xfrm>
        </p:spPr>
        <p:txBody>
          <a:bodyPr/>
          <a:lstStyle/>
          <a:p>
            <a:r>
              <a:rPr lang="ru-RU" sz="3800" dirty="0">
                <a:solidFill>
                  <a:srgbClr val="9900FF"/>
                </a:solidFill>
              </a:rPr>
              <a:t>Герань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86446" y="1428737"/>
            <a:ext cx="2928958" cy="43577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/>
              <a:t>Комнатная</a:t>
            </a:r>
            <a:r>
              <a:rPr lang="ru-RU" sz="2400" dirty="0"/>
              <a:t> </a:t>
            </a:r>
            <a:r>
              <a:rPr lang="ru-RU" sz="2400" b="1" dirty="0"/>
              <a:t>герань</a:t>
            </a:r>
            <a:r>
              <a:rPr lang="ru-RU" sz="2400" dirty="0"/>
              <a:t> сейчас                                                                                                             используется в общем комплексе лечения при функциональном                                                                                                   расстройстве нервной системы, сопровождающемся бессонницей. Кроме того, кусочки ее листьев кладут                                              в уши при колющих болях или шумах.</a:t>
            </a:r>
            <a:br>
              <a:rPr lang="ru-RU" sz="2400" dirty="0"/>
            </a:br>
            <a:r>
              <a:rPr lang="ru-RU" sz="2400" dirty="0"/>
              <a:t>                                          </a:t>
            </a:r>
          </a:p>
          <a:p>
            <a:pPr lvl="3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1269" name="Picture 5" descr="http://img-2005-07.photosight.ru/21/954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500066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500174"/>
            <a:ext cx="7000924" cy="3376619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               Итоги:       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FF"/>
                </a:solidFill>
              </a:rPr>
              <a:t>Что нового узнали на уроке?</a:t>
            </a:r>
          </a:p>
          <a:p>
            <a:r>
              <a:rPr lang="ru-RU" dirty="0">
                <a:solidFill>
                  <a:srgbClr val="0000FF"/>
                </a:solidFill>
              </a:rPr>
              <a:t>Как надо ухаживать за растениями?</a:t>
            </a:r>
          </a:p>
          <a:p>
            <a:r>
              <a:rPr lang="ru-RU" dirty="0">
                <a:solidFill>
                  <a:srgbClr val="0000FF"/>
                </a:solidFill>
              </a:rPr>
              <a:t>Зачем человек выращивает растения у себя дома?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549275"/>
            <a:ext cx="5689600" cy="863600"/>
          </a:xfrm>
        </p:spPr>
        <p:txBody>
          <a:bodyPr/>
          <a:lstStyle/>
          <a:p>
            <a:r>
              <a:rPr lang="ru-RU">
                <a:solidFill>
                  <a:srgbClr val="9900FF"/>
                </a:solidFill>
              </a:rPr>
              <a:t>Используемый материал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332038"/>
            <a:ext cx="6826250" cy="3041650"/>
          </a:xfrm>
        </p:spPr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florall.ru/komnatnye_rasteniya </a:t>
            </a:r>
          </a:p>
          <a:p>
            <a:r>
              <a:rPr lang="ru-RU">
                <a:solidFill>
                  <a:srgbClr val="0000FF"/>
                </a:solidFill>
              </a:rPr>
              <a:t>www.flowersweb.info </a:t>
            </a:r>
          </a:p>
          <a:p>
            <a:r>
              <a:rPr lang="ru-RU">
                <a:solidFill>
                  <a:srgbClr val="0000FF"/>
                </a:solidFill>
              </a:rPr>
              <a:t>www.dachnikam.ru/zakladki/ssilki/komnatn.php </a:t>
            </a:r>
          </a:p>
          <a:p>
            <a:r>
              <a:rPr lang="ru-RU">
                <a:solidFill>
                  <a:srgbClr val="0000FF"/>
                </a:solidFill>
              </a:rPr>
              <a:t>travushka-muravushka.ru/…/A/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632700" cy="2101850"/>
          </a:xfrm>
        </p:spPr>
        <p:txBody>
          <a:bodyPr/>
          <a:lstStyle/>
          <a:p>
            <a:r>
              <a:rPr lang="ru-RU" sz="3800">
                <a:solidFill>
                  <a:srgbClr val="9900FF"/>
                </a:solidFill>
              </a:rPr>
              <a:t>Цель:</a:t>
            </a:r>
            <a:br>
              <a:rPr lang="ru-RU" sz="3800">
                <a:solidFill>
                  <a:srgbClr val="9900FF"/>
                </a:solidFill>
              </a:rPr>
            </a:br>
            <a:r>
              <a:rPr lang="ru-RU" sz="3800">
                <a:solidFill>
                  <a:srgbClr val="9900FF"/>
                </a:solidFill>
              </a:rPr>
              <a:t>Познакомить детей с комнатными растениями нашего дома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284538"/>
            <a:ext cx="8229600" cy="2870200"/>
          </a:xfrm>
        </p:spPr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Задачи </a:t>
            </a:r>
          </a:p>
          <a:p>
            <a:r>
              <a:rPr lang="ru-RU" dirty="0">
                <a:solidFill>
                  <a:srgbClr val="0000FF"/>
                </a:solidFill>
              </a:rPr>
              <a:t>Расширить знания детей о растениях</a:t>
            </a:r>
          </a:p>
          <a:p>
            <a:r>
              <a:rPr lang="ru-RU" dirty="0">
                <a:solidFill>
                  <a:srgbClr val="0000FF"/>
                </a:solidFill>
              </a:rPr>
              <a:t>Воспитывать бережное отношение к природе</a:t>
            </a:r>
          </a:p>
          <a:p>
            <a:r>
              <a:rPr lang="ru-RU" dirty="0">
                <a:solidFill>
                  <a:srgbClr val="0000FF"/>
                </a:solidFill>
              </a:rPr>
              <a:t>Учить ухаживать за растениями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500042"/>
            <a:ext cx="7286676" cy="917596"/>
          </a:xfrm>
        </p:spPr>
        <p:txBody>
          <a:bodyPr/>
          <a:lstStyle/>
          <a:p>
            <a:r>
              <a:rPr lang="ru-RU" dirty="0">
                <a:solidFill>
                  <a:srgbClr val="9900FF"/>
                </a:solidFill>
              </a:rPr>
              <a:t>Что такое комнатное садоводство?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26"/>
            <a:ext cx="8229600" cy="4344999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Комнатное</a:t>
            </a:r>
            <a:r>
              <a:rPr lang="ru-RU" dirty="0">
                <a:solidFill>
                  <a:srgbClr val="0000FF"/>
                </a:solidFill>
              </a:rPr>
              <a:t> садоводство — выращивание </a:t>
            </a:r>
            <a:r>
              <a:rPr lang="ru-RU" b="1" dirty="0">
                <a:solidFill>
                  <a:srgbClr val="0000FF"/>
                </a:solidFill>
              </a:rPr>
              <a:t>растений</a:t>
            </a:r>
            <a:r>
              <a:rPr lang="ru-RU" dirty="0">
                <a:solidFill>
                  <a:srgbClr val="0000FF"/>
                </a:solidFill>
              </a:rPr>
              <a:t> в жилых помещениях. </a:t>
            </a:r>
            <a:r>
              <a:rPr lang="ru-RU" b="1" dirty="0">
                <a:solidFill>
                  <a:srgbClr val="0000FF"/>
                </a:solidFill>
              </a:rPr>
              <a:t>Комнатное</a:t>
            </a:r>
            <a:r>
              <a:rPr lang="ru-RU" dirty="0">
                <a:solidFill>
                  <a:srgbClr val="0000FF"/>
                </a:solidFill>
              </a:rPr>
              <a:t> садоводство особенно распространено в странах с продолжительной суровой зимой. Для достижения здорового состояния и надлежащего развития </a:t>
            </a:r>
            <a:r>
              <a:rPr lang="ru-RU" b="1" dirty="0">
                <a:solidFill>
                  <a:srgbClr val="0000FF"/>
                </a:solidFill>
              </a:rPr>
              <a:t>растений</a:t>
            </a:r>
            <a:r>
              <a:rPr lang="ru-RU" dirty="0">
                <a:solidFill>
                  <a:srgbClr val="0000FF"/>
                </a:solidFill>
              </a:rPr>
              <a:t>, выращиваемых в комнатах…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992" y="277813"/>
            <a:ext cx="2000264" cy="1139825"/>
          </a:xfrm>
        </p:spPr>
        <p:txBody>
          <a:bodyPr/>
          <a:lstStyle/>
          <a:p>
            <a:r>
              <a:rPr lang="ru-RU" dirty="0">
                <a:solidFill>
                  <a:srgbClr val="9900FF"/>
                </a:solidFill>
              </a:rPr>
              <a:t>Фикус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4367213" cy="49688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100" dirty="0"/>
          </a:p>
          <a:p>
            <a:pPr>
              <a:lnSpc>
                <a:spcPct val="80000"/>
              </a:lnSpc>
            </a:pPr>
            <a:r>
              <a:rPr lang="ru-RU" sz="2100" dirty="0"/>
              <a:t>Семейство тутовых. Это одно из самых распространенных комнатных растений. Очень популярны Фикус </a:t>
            </a:r>
            <a:r>
              <a:rPr lang="ru-RU" sz="2100" dirty="0" err="1"/>
              <a:t>Бенджамина</a:t>
            </a:r>
            <a:r>
              <a:rPr lang="ru-RU" sz="2100" dirty="0"/>
              <a:t>, Фикус лировидный, Фикус бенгальский, Фикус карликовый и др. Все фикусы не переносят сквозняков, переувлажнения почвы и прямого солнца (фикусы пестролистных форм более светолюбивы, переносят прямое солнце, но </a:t>
            </a:r>
            <a:r>
              <a:rPr lang="ru-RU" sz="2100" dirty="0" err="1"/>
              <a:t>притенение</a:t>
            </a:r>
            <a:r>
              <a:rPr lang="ru-RU" sz="2100" dirty="0"/>
              <a:t> нужно в самые жаркие часы).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700213"/>
            <a:ext cx="33845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357166"/>
            <a:ext cx="5715040" cy="714380"/>
          </a:xfrm>
        </p:spPr>
        <p:txBody>
          <a:bodyPr/>
          <a:lstStyle/>
          <a:p>
            <a:r>
              <a:rPr lang="ru-RU" dirty="0">
                <a:solidFill>
                  <a:srgbClr val="9900FF"/>
                </a:solidFill>
              </a:rPr>
              <a:t>Королевская бегония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4319588" cy="4062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900"/>
              <a:t> Королевская бегония, или бегония Рекс — декоративно-лиственное вечнозеленое растение. Его родина — тропики. Известно одно русское название этого эффектного растения. После бегства французов из Москвы во время Отечественной войны 1812 года бегонию стали именовать «ухом Наполеона».</a:t>
            </a:r>
            <a:br>
              <a:rPr lang="ru-RU" sz="1900"/>
            </a:br>
            <a:r>
              <a:rPr lang="ru-RU" sz="1900"/>
              <a:t/>
            </a:r>
            <a:br>
              <a:rPr lang="ru-RU" sz="1900"/>
            </a:br>
            <a:r>
              <a:rPr lang="ru-RU" sz="1900"/>
              <a:t>Крупные узорчатые листья бегонии Рекс бывают самых разных оттенков и форм.</a:t>
            </a:r>
            <a:br>
              <a:rPr lang="ru-RU" sz="1900"/>
            </a:br>
            <a:r>
              <a:rPr lang="ru-RU" sz="1900"/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557338"/>
            <a:ext cx="3765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9900FF"/>
                </a:solidFill>
              </a:rPr>
              <a:t>Кактусы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54438" cy="4530725"/>
          </a:xfrm>
        </p:spPr>
        <p:txBody>
          <a:bodyPr/>
          <a:lstStyle/>
          <a:p>
            <a:r>
              <a:rPr lang="ru-RU" sz="2600"/>
              <a:t>Они такие разные: кактусы – колючие и одновременно трогательные, а суккуленты необычные, как космические пришельцы. Загадочные и пленительные.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700213"/>
            <a:ext cx="419735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Это всё кактусы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484313"/>
            <a:ext cx="4259262" cy="4970462"/>
          </a:xfr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84313"/>
            <a:ext cx="403225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428604"/>
            <a:ext cx="2714644" cy="571504"/>
          </a:xfrm>
        </p:spPr>
        <p:txBody>
          <a:bodyPr/>
          <a:lstStyle/>
          <a:p>
            <a:r>
              <a:rPr lang="ru-RU">
                <a:solidFill>
                  <a:srgbClr val="9900FF"/>
                </a:solidFill>
              </a:rPr>
              <a:t>Фиалка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439261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100"/>
              <a:t>Благодаря селекционированию, продолжавшемуся не одно столетие выведены многочисленные сорта фиалок, а в крупных городах России регулярно проводятся выставки среди коллекционеров. Кто хоть раз видел это зрелище не останется равнодушным к красоте этого, простого на первый взгляд, растения. </a:t>
            </a:r>
          </a:p>
        </p:txBody>
      </p:sp>
      <p:pic>
        <p:nvPicPr>
          <p:cNvPr id="9221" name="Picture 5" descr="http://www.vashsad.ua/downloads/image/6316/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557338"/>
            <a:ext cx="4103687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74" y="500042"/>
            <a:ext cx="3000396" cy="665148"/>
          </a:xfrm>
        </p:spPr>
        <p:txBody>
          <a:bodyPr/>
          <a:lstStyle/>
          <a:p>
            <a:r>
              <a:rPr lang="ru-RU">
                <a:solidFill>
                  <a:srgbClr val="9900FF"/>
                </a:solidFill>
              </a:rPr>
              <a:t>Стрелиция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85860"/>
            <a:ext cx="4259262" cy="478634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             </a:t>
            </a:r>
            <a:r>
              <a:rPr lang="ru-RU" sz="2000" dirty="0"/>
              <a:t>Родина  - Африка.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 </a:t>
            </a:r>
            <a:r>
              <a:rPr lang="ru-RU" sz="2000" dirty="0" err="1"/>
              <a:t>Стрелиция</a:t>
            </a:r>
            <a:r>
              <a:rPr lang="ru-RU" sz="2000" dirty="0"/>
              <a:t> - декоративно-цветущее  растение .Это высокое растение до 1,3 м, от прямостоячего стебля отходят зеленые кожистые, </a:t>
            </a:r>
            <a:r>
              <a:rPr lang="ru-RU" sz="2000" dirty="0" err="1"/>
              <a:t>весловидные</a:t>
            </a:r>
            <a:r>
              <a:rPr lang="ru-RU" sz="2000" dirty="0"/>
              <a:t> листья до 30 см длиной, на длинных черенках. Цветет </a:t>
            </a:r>
            <a:r>
              <a:rPr lang="ru-RU" sz="2000" dirty="0" err="1"/>
              <a:t>стрелиция</a:t>
            </a:r>
            <a:r>
              <a:rPr lang="ru-RU" sz="2000" dirty="0"/>
              <a:t> на 4-6 год жизни, но цветы ее отличаются редкой красотой. По форме они напоминают оперенье тропических птиц. Наружные листочки околоцветника имеют оранжевый, а внутренние синий цвет. Обычно цветет весной, цветы держатся несколько недель, их часто срезают для букетов.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> </a:t>
            </a:r>
          </a:p>
        </p:txBody>
      </p:sp>
      <p:pic>
        <p:nvPicPr>
          <p:cNvPr id="10294" name="Picture 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298"/>
            <a:ext cx="4357718" cy="458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99</TotalTime>
  <Words>281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Край</vt:lpstr>
      <vt:lpstr>Слайд 1</vt:lpstr>
      <vt:lpstr>Цель: Познакомить детей с комнатными растениями нашего дома</vt:lpstr>
      <vt:lpstr>Что такое комнатное садоводство?</vt:lpstr>
      <vt:lpstr>Фикус</vt:lpstr>
      <vt:lpstr>Королевская бегония</vt:lpstr>
      <vt:lpstr>Кактусы</vt:lpstr>
      <vt:lpstr>Это всё кактусы</vt:lpstr>
      <vt:lpstr>Фиалка</vt:lpstr>
      <vt:lpstr>Стрелиция</vt:lpstr>
      <vt:lpstr>Герань</vt:lpstr>
      <vt:lpstr>Слайд 11</vt:lpstr>
      <vt:lpstr>Используемый материал</vt:lpstr>
    </vt:vector>
  </TitlesOfParts>
  <Company>ioo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Комнатные   растения</dc:title>
  <dc:creator>user</dc:creator>
  <cp:lastModifiedBy>user</cp:lastModifiedBy>
  <cp:revision>8</cp:revision>
  <dcterms:created xsi:type="dcterms:W3CDTF">2010-03-23T10:54:13Z</dcterms:created>
  <dcterms:modified xsi:type="dcterms:W3CDTF">2011-10-22T16:43:20Z</dcterms:modified>
</cp:coreProperties>
</file>