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ма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3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38200" y="22860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0070C0"/>
                </a:solidFill>
              </a:rPr>
              <a:t>               ИЗЛОЖЕНИЕ</a:t>
            </a:r>
          </a:p>
          <a:p>
            <a:r>
              <a:rPr lang="ru-RU" sz="4400" b="1" u="sng" dirty="0" smtClean="0">
                <a:solidFill>
                  <a:srgbClr val="FF0000"/>
                </a:solidFill>
              </a:rPr>
              <a:t>НАСТОЯЩИЕ ТОВАРИЩИ.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7244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3 КЛАСС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РУССКИЙ ЯЗЫК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ШКОЛА РОССИИ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ма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629400"/>
          </a:xfrm>
        </p:spPr>
      </p:pic>
      <p:sp>
        <p:nvSpPr>
          <p:cNvPr id="5" name="TextBox 4"/>
          <p:cNvSpPr txBox="1"/>
          <p:nvPr/>
        </p:nvSpPr>
        <p:spPr>
          <a:xfrm>
            <a:off x="0" y="1143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 классе за одной партой сидели мальчик и девочка. Мальчика звали Вовой ,а девочку- Аней. Аня часто болела. Вова помогал ей учить уроки.</a:t>
            </a:r>
          </a:p>
          <a:p>
            <a:r>
              <a:rPr lang="ru-RU" sz="3600" b="1" dirty="0" smtClean="0"/>
              <a:t>    Раз Аня поранила ногу. Она не могла ходить. Вова на санках повёз её в школу. Ребята сначала смеялись над мальчиком, а потом сами стали помогать ему. Через месяц Аня была здорова.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ма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500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Кто сидел за одной партой?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Как звали ребят?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Почему Вова помогал Ане?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Что случилось с Аней?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Как поступил Вова?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Как  поступили ребята?</a:t>
            </a:r>
            <a:endParaRPr lang="ru-RU" dirty="0" smtClean="0">
              <a:solidFill>
                <a:srgbClr val="0070C0"/>
              </a:solidFill>
            </a:endParaRPr>
          </a:p>
          <a:p>
            <a:pPr marL="342900" indent="-342900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ма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5532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914400"/>
            <a:ext cx="8610600" cy="5257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 кла</a:t>
            </a:r>
            <a:r>
              <a:rPr lang="ru-RU" sz="3600" b="1" dirty="0" smtClean="0">
                <a:solidFill>
                  <a:srgbClr val="FF0000"/>
                </a:solidFill>
              </a:rPr>
              <a:t>сс</a:t>
            </a:r>
            <a:r>
              <a:rPr lang="ru-RU" sz="3600" b="1" dirty="0" smtClean="0"/>
              <a:t>е за одной партой с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дели мал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/>
              <a:t>чик и д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вочка. Мал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/>
              <a:t>чика звали Вовой ,а д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вочку -Аней. Аня част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 б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лела. Вова 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м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гал ей учит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/>
              <a:t> уроки.</a:t>
            </a:r>
          </a:p>
          <a:p>
            <a:r>
              <a:rPr lang="ru-RU" sz="3600" b="1" dirty="0" smtClean="0"/>
              <a:t>     Ра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 Аня пор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нила ногу. Она 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/>
              <a:t> могла х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дить. Вова на санках 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вёз её в школу. Ребята сн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чала см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ялись над мальчиком, а потом сами стали 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м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гать ему. Чере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 месяц Аня была зд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рова.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ма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124200"/>
            <a:ext cx="579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ПРЕЗЕНТАЦИЮ ПОДГОТОВИЛА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УЧИТЕЛЬ  НАЧАЛЬНЫХ КЛАССОВ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ГБОУ СОШ№</a:t>
            </a:r>
            <a:r>
              <a:rPr lang="ru-RU" sz="2800" b="1" dirty="0" smtClean="0">
                <a:solidFill>
                  <a:srgbClr val="0070C0"/>
                </a:solidFill>
              </a:rPr>
              <a:t>1905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Г.МОСКВА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Смирнова Н.А.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186</Words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2012-11-28T05:55:00Z</dcterms:created>
  <dcterms:modified xsi:type="dcterms:W3CDTF">2012-11-29T08:22:48Z</dcterms:modified>
</cp:coreProperties>
</file>