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33CE-9D41-490E-BC71-DE2439D918E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91F3A0-715B-40C4-982C-548EF13FB2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33CE-9D41-490E-BC71-DE2439D918E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F3A0-715B-40C4-982C-548EF13FB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091F3A0-715B-40C4-982C-548EF13FB2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33CE-9D41-490E-BC71-DE2439D918E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33CE-9D41-490E-BC71-DE2439D918E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091F3A0-715B-40C4-982C-548EF13FB2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33CE-9D41-490E-BC71-DE2439D918E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91F3A0-715B-40C4-982C-548EF13FB2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9F233CE-9D41-490E-BC71-DE2439D918E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F3A0-715B-40C4-982C-548EF13FB2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33CE-9D41-490E-BC71-DE2439D918E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091F3A0-715B-40C4-982C-548EF13FB2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33CE-9D41-490E-BC71-DE2439D918E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091F3A0-715B-40C4-982C-548EF13FB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33CE-9D41-490E-BC71-DE2439D918E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91F3A0-715B-40C4-982C-548EF13FB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91F3A0-715B-40C4-982C-548EF13FB2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233CE-9D41-490E-BC71-DE2439D918E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091F3A0-715B-40C4-982C-548EF13FB2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9F233CE-9D41-490E-BC71-DE2439D918E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9F233CE-9D41-490E-BC71-DE2439D918E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91F3A0-715B-40C4-982C-548EF13FB2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714488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Уроки вежливости. Загадки.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752600"/>
          </a:xfrm>
        </p:spPr>
        <p:txBody>
          <a:bodyPr/>
          <a:lstStyle/>
          <a:p>
            <a:r>
              <a:rPr lang="ru-RU" dirty="0" smtClean="0"/>
              <a:t>Презентация</a:t>
            </a:r>
            <a:endParaRPr lang="ru-RU" dirty="0"/>
          </a:p>
        </p:txBody>
      </p:sp>
      <p:pic>
        <p:nvPicPr>
          <p:cNvPr id="7170" name="Picture 2" descr="http://go1.imgsmail.ru/imgpreview?key=http%3A//www.clker.com/cliparts/3/7/6/d/1256186461796715642question-mark-icon.svg.hi.png&amp;mb=imgdb_preview_16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1357322" cy="2019431"/>
          </a:xfrm>
          <a:prstGeom prst="rect">
            <a:avLst/>
          </a:prstGeom>
          <a:noFill/>
        </p:spPr>
      </p:pic>
      <p:pic>
        <p:nvPicPr>
          <p:cNvPr id="7172" name="Picture 4" descr="http://mistergid.ru/image/upload/2011-08-07/330026694634_-naklejki-prevy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214290"/>
            <a:ext cx="2071702" cy="2071702"/>
          </a:xfrm>
          <a:prstGeom prst="rect">
            <a:avLst/>
          </a:prstGeom>
          <a:noFill/>
        </p:spPr>
      </p:pic>
      <p:pic>
        <p:nvPicPr>
          <p:cNvPr id="7174" name="Picture 6" descr="http://s42.radikal.ru/i098/1004/fe/f86a8417485ct.jpg"/>
          <p:cNvPicPr>
            <a:picLocks noChangeAspect="1" noChangeArrowheads="1"/>
          </p:cNvPicPr>
          <p:nvPr/>
        </p:nvPicPr>
        <p:blipFill>
          <a:blip r:embed="rId4">
            <a:lum/>
          </a:blip>
          <a:srcRect t="9709" r="51250" b="7766"/>
          <a:stretch>
            <a:fillRect/>
          </a:stretch>
        </p:blipFill>
        <p:spPr bwMode="auto">
          <a:xfrm>
            <a:off x="357158" y="3643314"/>
            <a:ext cx="1857388" cy="2428892"/>
          </a:xfrm>
          <a:prstGeom prst="rect">
            <a:avLst/>
          </a:prstGeom>
          <a:noFill/>
        </p:spPr>
      </p:pic>
      <p:pic>
        <p:nvPicPr>
          <p:cNvPr id="7176" name="Picture 8" descr="http://s42.radikal.ru/i098/1004/fe/f86a8417485ct.jpg"/>
          <p:cNvPicPr>
            <a:picLocks noChangeAspect="1" noChangeArrowheads="1"/>
          </p:cNvPicPr>
          <p:nvPr/>
        </p:nvPicPr>
        <p:blipFill>
          <a:blip r:embed="rId4">
            <a:lum/>
          </a:blip>
          <a:srcRect l="52500" t="9709" r="624" b="5339"/>
          <a:stretch>
            <a:fillRect/>
          </a:stretch>
        </p:blipFill>
        <p:spPr bwMode="auto">
          <a:xfrm>
            <a:off x="6929454" y="3643314"/>
            <a:ext cx="1785950" cy="2500330"/>
          </a:xfrm>
          <a:prstGeom prst="rect">
            <a:avLst/>
          </a:prstGeom>
          <a:noFill/>
        </p:spPr>
      </p:pic>
      <p:pic>
        <p:nvPicPr>
          <p:cNvPr id="7180" name="Picture 12" descr="http://matroskin.pp.ua/wp-content/uploads/2010/06/uroki5.jpg"/>
          <p:cNvPicPr>
            <a:picLocks noChangeAspect="1" noChangeArrowheads="1"/>
          </p:cNvPicPr>
          <p:nvPr/>
        </p:nvPicPr>
        <p:blipFill>
          <a:blip r:embed="rId5">
            <a:lum bright="-10000"/>
          </a:blip>
          <a:srcRect/>
          <a:stretch>
            <a:fillRect/>
          </a:stretch>
        </p:blipFill>
        <p:spPr bwMode="auto">
          <a:xfrm>
            <a:off x="3214678" y="2714620"/>
            <a:ext cx="2714644" cy="34979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642918"/>
            <a:ext cx="28575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7030A0"/>
                </a:solidFill>
              </a:rPr>
              <a:t>Встретив зайку,</a:t>
            </a:r>
          </a:p>
          <a:p>
            <a:pPr algn="ctr"/>
            <a:r>
              <a:rPr lang="ru-RU" sz="2000" dirty="0" smtClean="0">
                <a:solidFill>
                  <a:srgbClr val="7030A0"/>
                </a:solidFill>
              </a:rPr>
              <a:t> ёж-сосед</a:t>
            </a:r>
          </a:p>
          <a:p>
            <a:pPr algn="ctr"/>
            <a:r>
              <a:rPr lang="ru-RU" sz="2000" dirty="0" smtClean="0">
                <a:solidFill>
                  <a:srgbClr val="7030A0"/>
                </a:solidFill>
              </a:rPr>
              <a:t> Говорит ему: «…»</a:t>
            </a:r>
          </a:p>
          <a:p>
            <a:pPr algn="ctr"/>
            <a:r>
              <a:rPr lang="ru-RU" sz="2000" dirty="0" smtClean="0">
                <a:solidFill>
                  <a:srgbClr val="7030A0"/>
                </a:solidFill>
              </a:rPr>
              <a:t> (Привет!)</a:t>
            </a:r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2601_lar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071810"/>
            <a:ext cx="4271223" cy="3286148"/>
          </a:xfrm>
          <a:prstGeom prst="rect">
            <a:avLst/>
          </a:prstGeom>
          <a:ln>
            <a:solidFill>
              <a:srgbClr val="FFFF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6" name="Рисунок 5" descr="49416870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8298" y="357166"/>
            <a:ext cx="3335707" cy="4071966"/>
          </a:xfrm>
          <a:prstGeom prst="rect">
            <a:avLst/>
          </a:prstGeom>
          <a:ln>
            <a:solidFill>
              <a:srgbClr val="FFC000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214942" y="4714884"/>
            <a:ext cx="321471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7030A0"/>
                </a:solidFill>
              </a:rPr>
              <a:t>А его сосед ушастый</a:t>
            </a:r>
          </a:p>
          <a:p>
            <a:pPr algn="ctr"/>
            <a:r>
              <a:rPr lang="ru-RU" sz="2000" dirty="0" smtClean="0">
                <a:solidFill>
                  <a:srgbClr val="7030A0"/>
                </a:solidFill>
              </a:rPr>
              <a:t> Отвечает: «Ёжик, …»</a:t>
            </a:r>
          </a:p>
          <a:p>
            <a:pPr algn="ctr"/>
            <a:r>
              <a:rPr lang="ru-RU" sz="2000" dirty="0" smtClean="0">
                <a:solidFill>
                  <a:srgbClr val="7030A0"/>
                </a:solidFill>
              </a:rPr>
              <a:t> (Здравствуй!)</a:t>
            </a:r>
          </a:p>
          <a:p>
            <a:endParaRPr lang="ru-RU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642918"/>
            <a:ext cx="27146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К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Осьминожке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Кашалот</a:t>
            </a:r>
          </a:p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В понедельник заплывет,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3504" y="4572008"/>
            <a:ext cx="32861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А во вторник на прощанье</a:t>
            </a:r>
          </a:p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Он ей скажет: «…»</a:t>
            </a:r>
          </a:p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(До свиданья!)</a:t>
            </a:r>
          </a:p>
          <a:p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" name="Рисунок 7" descr="_1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285728"/>
            <a:ext cx="3786210" cy="3786210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0" name="Рисунок 9" descr="65383292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2714620"/>
            <a:ext cx="4357718" cy="3689636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642918"/>
            <a:ext cx="27146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Неуклюжий песик Костик</a:t>
            </a:r>
          </a:p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Мышке наступил на хвостик.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6314" y="5143513"/>
            <a:ext cx="36433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Поругались бы они,</a:t>
            </a:r>
          </a:p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Но сказал он «…»</a:t>
            </a:r>
          </a:p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(Извини!)</a:t>
            </a:r>
          </a:p>
          <a:p>
            <a:pPr algn="ctr"/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Рисунок 5" descr="888892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428868"/>
            <a:ext cx="4048041" cy="3656001"/>
          </a:xfrm>
          <a:prstGeom prst="rect">
            <a:avLst/>
          </a:prstGeom>
          <a:ln>
            <a:solidFill>
              <a:srgbClr val="00B05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9" name="Рисунок 8" descr="32117224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214290"/>
            <a:ext cx="3571900" cy="4826892"/>
          </a:xfrm>
          <a:prstGeom prst="rect">
            <a:avLst/>
          </a:prstGeom>
          <a:ln>
            <a:solidFill>
              <a:srgbClr val="00B05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43570" y="571480"/>
            <a:ext cx="2714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Цыпленок Мишка,</a:t>
            </a:r>
          </a:p>
          <a:p>
            <a:pPr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с бережка</a:t>
            </a:r>
          </a:p>
          <a:p>
            <a:pPr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Уронил он червяка,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4357694"/>
            <a:ext cx="36433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И за угощенье рыба</a:t>
            </a:r>
          </a:p>
          <a:p>
            <a:pPr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Ему </a:t>
            </a: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</a:rPr>
              <a:t>пробулькала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: «…»</a:t>
            </a:r>
          </a:p>
          <a:p>
            <a:pPr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(Спасибо!)</a:t>
            </a:r>
          </a:p>
          <a:p>
            <a:pPr algn="ctr"/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8" name="Рисунок 7" descr="37553967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14290"/>
            <a:ext cx="4670990" cy="3370898"/>
          </a:xfrm>
          <a:prstGeom prst="rect">
            <a:avLst/>
          </a:prstGeom>
          <a:ln>
            <a:solidFill>
              <a:srgbClr val="C000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10" name="Рисунок 9" descr="68188124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2571744"/>
            <a:ext cx="3654746" cy="3972550"/>
          </a:xfrm>
          <a:prstGeom prst="rect">
            <a:avLst/>
          </a:prstGeom>
          <a:ln>
            <a:solidFill>
              <a:srgbClr val="C00000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43570" y="571480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Толстая корова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</a:rPr>
              <a:t>Лула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Ела сено и чихнула.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3504" y="3571876"/>
            <a:ext cx="36433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Чтобы не чихала снова,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Мы ей скажем: «…»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(Будь здорова!)</a:t>
            </a:r>
          </a:p>
          <a:p>
            <a:pPr algn="ctr"/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" name="Рисунок 8" descr="1315226232_buria_co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7166"/>
            <a:ext cx="4286280" cy="585157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воспитателя МАДОУ «ДСКВ №8» г. Сосновоборск 2013г.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</a:t>
            </a:r>
            <a:r>
              <a:rPr lang="ru-RU" dirty="0" err="1" smtClean="0"/>
              <a:t>Сюникаевой</a:t>
            </a:r>
            <a:r>
              <a:rPr lang="ru-RU" dirty="0" smtClean="0"/>
              <a:t> Н.В.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</TotalTime>
  <Words>146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Презентация</vt:lpstr>
      <vt:lpstr>Слайд 2</vt:lpstr>
      <vt:lpstr>Слайд 3</vt:lpstr>
      <vt:lpstr>Слайд 4</vt:lpstr>
      <vt:lpstr>Слайд 5</vt:lpstr>
      <vt:lpstr>Слайд 6</vt:lpstr>
      <vt:lpstr>Презентация Сюникаевой Н.В.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SVBYR</dc:creator>
  <cp:lastModifiedBy>СН</cp:lastModifiedBy>
  <cp:revision>5</cp:revision>
  <dcterms:created xsi:type="dcterms:W3CDTF">2013-11-29T16:36:02Z</dcterms:created>
  <dcterms:modified xsi:type="dcterms:W3CDTF">2013-12-01T10:48:55Z</dcterms:modified>
</cp:coreProperties>
</file>