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70" r:id="rId13"/>
    <p:sldId id="267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9" autoAdjust="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AF57-EAC4-4CE3-96FA-A03E31A04C47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5057-E292-451F-B6AF-0896C49ED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BBE3-5610-4A88-A8E4-6BE6508119AE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271AF-AD5D-4A00-8F30-657751985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71AF-AD5D-4A00-8F30-6577519853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71AF-AD5D-4A00-8F30-657751985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71AF-AD5D-4A00-8F30-6577519853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1899F2-F108-4946-9B4C-092F07B62FEF}" type="datetimeFigureOut">
              <a:rPr lang="ru-RU" smtClean="0"/>
              <a:pPr/>
              <a:t>16.09.2011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D06C2-6604-4B16-8164-AEC087C484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404664"/>
            <a:ext cx="6337300" cy="1325562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Деревья и кустарники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ongres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844824"/>
            <a:ext cx="554461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ytisus_scoparius_big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427538" cy="4937125"/>
          </a:xfrm>
          <a:prstGeom prst="flowChartManualOperati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\Desktop\деревья\normal_Моя_со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320480" cy="6480720"/>
          </a:xfrm>
          <a:prstGeom prst="flowChartManualOperati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Как узнать сколько лет дереву?</a:t>
            </a:r>
            <a:endParaRPr lang="ru-RU" dirty="0"/>
          </a:p>
        </p:txBody>
      </p:sp>
      <p:pic>
        <p:nvPicPr>
          <p:cNvPr id="4" name="Содержимое 3" descr="small red oa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5331378" cy="4937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Для чего нужны деревья???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rill-540.jpg">
            <a:hlinkClick r:id="" action="ppaction://hlinkshowjump?jump=firstslide" highlightClick="1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2008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0.00532 C -0.3434 0.08588 -0.33212 0.14398 -0.32083 0.14398 C -0.31007 0.14398 -0.30017 0.08588 -0.2967 0.00532 C -0.29201 0.08588 -0.28246 0.14398 -0.27118 0.14398 C -0.25989 0.14398 -0.25034 0.08588 -0.24705 0.00532 C -0.24236 0.08588 -0.23264 0.14398 -0.22153 0.14398 C -0.20989 0.14398 -0.19896 0.08588 -0.19583 0.00532 C -0.19253 0.08588 -0.18281 0.14398 -0.17014 0.14398 C -0.16041 0.14398 -0.14913 0.08588 -0.14583 0.00532 C -0.14253 0.08588 -0.13142 0.14398 -0.12014 0.14398 C -0.10903 0.14398 -0.0993 0.08588 -0.096 0.00532 C -0.09132 0.08588 -0.08177 0.14398 -0.07048 0.14398 C -0.0592 0.14398 -0.0493 0.08588 -0.04462 0.00532 C -0.04149 0.08588 -0.03194 0.14398 -0.02066 0.14398 C -0.0092 0.14398 0.00191 0.08588 0.00486 0.00532 C 0.00816 0.08588 0.01806 0.14398 0.03091 0.14398 C 0.04219 0.14398 0.05157 0.08588 0.05521 0.00532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еревья\2719_8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686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8206793" cy="4937125"/>
          </a:xfrm>
          <a:prstGeom prst="borderCallout1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075" name="Picture 3" descr="C:\Users\админ\Desktop\деревья\4835_Bedroo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764704"/>
            <a:ext cx="5238750" cy="5238750"/>
          </a:xfrm>
          <a:prstGeom prst="flowChartMultidocumen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064500" cy="575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620838"/>
          </a:xfrm>
        </p:spPr>
        <p:txBody>
          <a:bodyPr>
            <a:normAutofit/>
          </a:bodyPr>
          <a:lstStyle/>
          <a:p>
            <a:r>
              <a:rPr lang="ru-RU" dirty="0" smtClean="0"/>
              <a:t>        Кому помогают </a:t>
            </a:r>
            <a:br>
              <a:rPr lang="ru-RU" dirty="0" smtClean="0"/>
            </a:br>
            <a:r>
              <a:rPr lang="ru-RU" dirty="0" smtClean="0"/>
              <a:t>              деревья?</a:t>
            </a:r>
            <a:endParaRPr lang="ru-RU" dirty="0"/>
          </a:p>
        </p:txBody>
      </p:sp>
      <p:pic>
        <p:nvPicPr>
          <p:cNvPr id="4" name="Содержимое 3" descr="08_07_24_16_27_14_green_wood_3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32363" y="0"/>
            <a:ext cx="4211637" cy="494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админ\Desktop\деревья\629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дмин\Desktop\деревья\092b80054e8f8180d3f64651811b4f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\Desktop\деревья\woodduck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0"/>
            <a:ext cx="5048250" cy="5495925"/>
          </a:xfrm>
          <a:prstGeom prst="dodecagon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еревья\n15_201935hoy7211_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2286000" y="5876925"/>
            <a:ext cx="6858000" cy="57626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Берегите лес!!!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5576" y="1484784"/>
            <a:ext cx="777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450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9906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smtClean="0"/>
              <a:t>  Назови дерево</a:t>
            </a:r>
            <a:endParaRPr lang="ru-RU" dirty="0"/>
          </a:p>
        </p:txBody>
      </p:sp>
      <p:pic>
        <p:nvPicPr>
          <p:cNvPr id="1026" name="Picture 2" descr="C:\Users\админ\Desktop\деревья\medherb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28725"/>
            <a:ext cx="3381375" cy="5008587"/>
          </a:xfrm>
          <a:prstGeom prst="rect">
            <a:avLst/>
          </a:prstGeom>
          <a:noFill/>
        </p:spPr>
      </p:pic>
      <p:pic>
        <p:nvPicPr>
          <p:cNvPr id="4" name="Содержимое 3" descr="0_dfc9_c08d0995_XL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124744"/>
            <a:ext cx="6035675" cy="543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6624736" cy="830997"/>
          </a:xfrm>
          <a:prstGeom prst="rect">
            <a:avLst/>
          </a:prstGeom>
        </p:spPr>
        <p:txBody>
          <a:bodyPr wrap="square">
            <a:prstTxWarp prst="textChevronInverted">
              <a:avLst>
                <a:gd name="adj" fmla="val 89520"/>
              </a:avLst>
            </a:prstTxWarp>
            <a:spAutoFit/>
          </a:bodyPr>
          <a:lstStyle/>
          <a:p>
            <a:r>
              <a:rPr lang="ru-RU" dirty="0" smtClean="0"/>
              <a:t>   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лист?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5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rbauc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60350"/>
            <a:ext cx="5400675" cy="532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\Desktop\деревья\0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421196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еревья\443px-Quercus_rob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219575" cy="5705475"/>
          </a:xfrm>
          <a:prstGeom prst="cube">
            <a:avLst>
              <a:gd name="adj" fmla="val 0"/>
            </a:avLst>
          </a:prstGeom>
          <a:noFill/>
          <a:ln>
            <a:solidFill>
              <a:schemeClr val="tx1"/>
            </a:solidFill>
            <a:prstDash val="sysDot"/>
          </a:ln>
          <a:effectLst>
            <a:softEdge rad="317500"/>
          </a:effectLst>
        </p:spPr>
      </p:pic>
      <p:pic>
        <p:nvPicPr>
          <p:cNvPr id="2050" name="Picture 2" descr="C:\Users\админ\Desktop\деревья\oak_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784887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еревья\weather-autumn-red-oak-tree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41044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136916dgp12u81iy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6034088" cy="5517233"/>
          </a:xfrm>
          <a:prstGeom prst="flowChart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еревья\890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620000" cy="5715000"/>
          </a:xfrm>
          <a:prstGeom prst="rect">
            <a:avLst/>
          </a:prstGeom>
          <a:noFill/>
        </p:spPr>
      </p:pic>
      <p:pic>
        <p:nvPicPr>
          <p:cNvPr id="4" name="Содержимое 3" descr="a94f0b0e8cb6b18f25edb18257ae792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353425" cy="5904607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5472608" cy="547260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ru-RU" sz="4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осны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неба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хотят</a:t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дорасти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Небо ветвями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хотят</a:t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подмести,</a:t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в течение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года                                      </a:t>
            </a: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Ясной стояла погода.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1205251037_0_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364088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дмин\Desktop\деревья\347492-big-pine-cone-on-the-tree-covered-with-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2857500" cy="3810001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79632" y="2967335"/>
            <a:ext cx="434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ots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t="61384" r="1721"/>
          <a:stretch>
            <a:fillRect/>
          </a:stretch>
        </p:blipFill>
        <p:spPr>
          <a:xfrm>
            <a:off x="2483768" y="4005064"/>
            <a:ext cx="4680520" cy="1721396"/>
          </a:xfrm>
        </p:spPr>
      </p:pic>
      <p:pic>
        <p:nvPicPr>
          <p:cNvPr id="10241" name="Picture 1" descr="C:\Users\админ\Desktop\деревья\roots.jpg"/>
          <p:cNvPicPr>
            <a:picLocks noChangeAspect="1" noChangeArrowheads="1"/>
          </p:cNvPicPr>
          <p:nvPr/>
        </p:nvPicPr>
        <p:blipFill>
          <a:blip r:embed="rId2" cstate="print"/>
          <a:srcRect r="209" b="38616"/>
          <a:stretch>
            <a:fillRect/>
          </a:stretch>
        </p:blipFill>
        <p:spPr bwMode="auto">
          <a:xfrm>
            <a:off x="2483768" y="980728"/>
            <a:ext cx="475252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fd9aa494932t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4533900" cy="48958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Сравнение деревьев и кустарников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368</TotalTime>
  <Words>46</Words>
  <Application>Microsoft Office PowerPoint</Application>
  <PresentationFormat>Экран (4:3)</PresentationFormat>
  <Paragraphs>14</Paragraphs>
  <Slides>16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Деревья и кустарники</vt:lpstr>
      <vt:lpstr>  Назови дерево</vt:lpstr>
      <vt:lpstr>Слайд 3</vt:lpstr>
      <vt:lpstr>Слайд 4</vt:lpstr>
      <vt:lpstr>Слайд 5</vt:lpstr>
      <vt:lpstr>Слайд 6</vt:lpstr>
      <vt:lpstr>Cосны до неба хотят                           дорасти, Небо ветвями хотят                        подмести, Чтобы в течение                              года                                       Ясной стояла погода.  </vt:lpstr>
      <vt:lpstr>Слайд 8</vt:lpstr>
      <vt:lpstr>                 Сравнение деревьев и кустарников </vt:lpstr>
      <vt:lpstr>Слайд 10</vt:lpstr>
      <vt:lpstr>                        Как узнать сколько лет дереву?</vt:lpstr>
      <vt:lpstr>                   Для чего нужны деревья??? </vt:lpstr>
      <vt:lpstr> </vt:lpstr>
      <vt:lpstr>Слайд 14</vt:lpstr>
      <vt:lpstr>        Кому помогают                деревья?</vt:lpstr>
      <vt:lpstr>Слайд 16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</dc:title>
  <dc:creator>Горлова</dc:creator>
  <cp:lastModifiedBy>Горлова</cp:lastModifiedBy>
  <cp:revision>38</cp:revision>
  <dcterms:created xsi:type="dcterms:W3CDTF">2011-09-09T14:23:14Z</dcterms:created>
  <dcterms:modified xsi:type="dcterms:W3CDTF">2011-09-16T17:51:51Z</dcterms:modified>
</cp:coreProperties>
</file>