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58" r:id="rId5"/>
    <p:sldId id="267" r:id="rId6"/>
    <p:sldId id="266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0" autoAdjust="0"/>
    <p:restoredTop sz="94660"/>
  </p:normalViewPr>
  <p:slideViewPr>
    <p:cSldViewPr>
      <p:cViewPr varScale="1">
        <p:scale>
          <a:sx n="65" d="100"/>
          <a:sy n="65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" Target="slide3.xm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6" Type="http://schemas.openxmlformats.org/officeDocument/2006/relationships/slide" Target="slide6.xml"/><Relationship Id="rId5" Type="http://schemas.openxmlformats.org/officeDocument/2006/relationships/image" Target="../media/image8.pn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6" Type="http://schemas.openxmlformats.org/officeDocument/2006/relationships/image" Target="../media/image10.jpeg"/><Relationship Id="rId5" Type="http://schemas.openxmlformats.org/officeDocument/2006/relationships/slide" Target="slide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ряби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620688"/>
            <a:ext cx="5688632" cy="12961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Найди кошку?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1916832"/>
            <a:ext cx="1544637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об.jpe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39752" y="4221088"/>
            <a:ext cx="1781175" cy="1428750"/>
          </a:xfrm>
          <a:prstGeom prst="rect">
            <a:avLst/>
          </a:prstGeom>
        </p:spPr>
      </p:pic>
      <p:pic>
        <p:nvPicPr>
          <p:cNvPr id="7" name="Рисунок 6" descr="щенок.jpe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20072" y="4149080"/>
            <a:ext cx="1866900" cy="1428750"/>
          </a:xfrm>
          <a:prstGeom prst="rect">
            <a:avLst/>
          </a:prstGeom>
        </p:spPr>
      </p:pic>
      <p:pic>
        <p:nvPicPr>
          <p:cNvPr id="8" name="Рисунок 7" descr="собачка.jpe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54766" y="2060848"/>
            <a:ext cx="1848205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4" dur="123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5" dur="123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7" dur="123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ябина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7020272" y="5229200"/>
            <a:ext cx="864096" cy="792088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ябина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солнц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43808" y="1700808"/>
            <a:ext cx="3728442" cy="3728442"/>
          </a:xfrm>
          <a:prstGeom prst="rect">
            <a:avLst/>
          </a:prstGeom>
        </p:spPr>
      </p:pic>
      <p:pic>
        <p:nvPicPr>
          <p:cNvPr id="7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6" cstate="print"/>
          <a:stretch>
            <a:fillRect/>
          </a:stretch>
        </p:blipFill>
        <p:spPr>
          <a:xfrm>
            <a:off x="5220072" y="5589240"/>
            <a:ext cx="304800" cy="304800"/>
          </a:xfrm>
          <a:prstGeom prst="rect">
            <a:avLst/>
          </a:prstGeom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6300192" y="4653136"/>
            <a:ext cx="180020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ябин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908720"/>
            <a:ext cx="5184576" cy="144016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Найди </a:t>
            </a:r>
            <a:r>
              <a:rPr lang="ru-RU" sz="5400" b="1" dirty="0" smtClean="0">
                <a:solidFill>
                  <a:srgbClr val="FF0000"/>
                </a:solidFill>
              </a:rPr>
              <a:t>высокую</a:t>
            </a:r>
            <a:r>
              <a:rPr lang="ru-RU" sz="5400" b="1" dirty="0" smtClean="0">
                <a:solidFill>
                  <a:srgbClr val="FF0000"/>
                </a:solidFill>
              </a:rPr>
              <a:t> ёлку?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2051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365104"/>
            <a:ext cx="1008112" cy="143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2420888"/>
            <a:ext cx="2088232" cy="354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365104"/>
            <a:ext cx="847620" cy="143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996952"/>
            <a:ext cx="847620" cy="143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2913842"/>
            <a:ext cx="936104" cy="133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2483768" y="41490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2" dur="1230" decel="100000"/>
                                        <p:tgtEl>
                                          <p:spTgt spid="205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3" dur="1230" decel="100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5" dur="1230" decel="100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51" dur="123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52" dur="123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54" dur="123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showWhenStopped="0">
                <p:cTn id="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ябина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72819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 высокая ёлка.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возврат 6">
            <a:hlinkClick r:id="" action="ppaction://hlinkshowjump?jump=previousslide" highlightClick="1"/>
          </p:cNvPr>
          <p:cNvSpPr/>
          <p:nvPr/>
        </p:nvSpPr>
        <p:spPr>
          <a:xfrm>
            <a:off x="6660232" y="5085184"/>
            <a:ext cx="864096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ябина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44016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Высокая ёлка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алее 4">
            <a:hlinkClick r:id="rId5" action="ppaction://hlinksldjump" highlightClick="1"/>
          </p:cNvPr>
          <p:cNvSpPr/>
          <p:nvPr/>
        </p:nvSpPr>
        <p:spPr>
          <a:xfrm>
            <a:off x="6228184" y="5157192"/>
            <a:ext cx="1512168" cy="648072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Solnyshko-GORJACHE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52700" y="2135912"/>
            <a:ext cx="3315444" cy="3307625"/>
          </a:xfrm>
          <a:prstGeom prst="rect">
            <a:avLst/>
          </a:prstGeom>
        </p:spPr>
      </p:pic>
      <p:pic>
        <p:nvPicPr>
          <p:cNvPr id="7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4932040" y="53732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ябина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65618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сол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2132856"/>
            <a:ext cx="4536504" cy="3308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17</Words>
  <Application>Microsoft Office PowerPoint</Application>
  <PresentationFormat>Экран (4:3)</PresentationFormat>
  <Paragraphs>7</Paragraphs>
  <Slides>7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Найди кошку?</vt:lpstr>
      <vt:lpstr>НЕТ</vt:lpstr>
      <vt:lpstr>ДА</vt:lpstr>
      <vt:lpstr>Найди высокую ёлку?</vt:lpstr>
      <vt:lpstr>Не высокая ёлка.</vt:lpstr>
      <vt:lpstr>Высокая ёлка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рисуем.</dc:title>
  <dc:creator>DOM</dc:creator>
  <cp:lastModifiedBy>DOM</cp:lastModifiedBy>
  <cp:revision>30</cp:revision>
  <dcterms:created xsi:type="dcterms:W3CDTF">2012-12-18T09:28:03Z</dcterms:created>
  <dcterms:modified xsi:type="dcterms:W3CDTF">2012-12-20T12:21:00Z</dcterms:modified>
</cp:coreProperties>
</file>