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306" r:id="rId2"/>
    <p:sldId id="307" r:id="rId3"/>
    <p:sldId id="308" r:id="rId4"/>
    <p:sldId id="259" r:id="rId5"/>
    <p:sldId id="258" r:id="rId6"/>
    <p:sldId id="267" r:id="rId7"/>
    <p:sldId id="268" r:id="rId8"/>
    <p:sldId id="309" r:id="rId9"/>
    <p:sldId id="310" r:id="rId10"/>
    <p:sldId id="272" r:id="rId11"/>
    <p:sldId id="30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7" autoAdjust="0"/>
    <p:restoredTop sz="86444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9437C-5B83-4164-91C4-55086DA88F48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AC3B-AD10-40BA-9283-21DD4F92BE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27F323-C976-4B48-9044-295D6E87EA53}" type="datetimeFigureOut">
              <a:rPr lang="ru-RU" smtClean="0"/>
              <a:pPr/>
              <a:t>19.04.2010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63E81A-1A13-4EA2-9A01-7376EED2EF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-net.ru/znak-12-zheleznodorozhnyj-pereezd-bez-shlagbauma/" TargetMode="External"/><Relationship Id="rId2" Type="http://schemas.openxmlformats.org/officeDocument/2006/relationships/hyperlink" Target="http://www.prav-net.ru/znak-11-zheleznodorozhnyj-pereezd-so-shlagbaum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85728"/>
            <a:ext cx="3429000" cy="6215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Город, в котором с тобой мы живём, Можно по праву сравнить с букварём.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Вот она, азбука,- над мостовой.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Знаки развешаны над головой.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Азбукой улиц, проспектов, дорог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Город даёт нам всё время урок.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Азбуку города помни всегда,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 не случилась с тобою беда.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www.centr-bdd.ru/images/1_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517" b="13517"/>
          <a:stretch>
            <a:fillRect/>
          </a:stretch>
        </p:blipFill>
        <p:spPr bwMode="auto">
          <a:xfrm>
            <a:off x="663682" y="1071546"/>
            <a:ext cx="4206240" cy="41756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ждать автобус, трамвай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1" name="Рисунок 25" descr="http://ppdd.ru/images/zn/zn5_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2571768" cy="3357586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4" name="Рисунок 26" descr="http://ppdd.ru/images/zn/zn5_1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214554"/>
            <a:ext cx="2500330" cy="3357586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Зачем нужны дорожные знаки?</a:t>
            </a:r>
          </a:p>
          <a:p>
            <a:r>
              <a:rPr lang="ru-RU" dirty="0" smtClean="0"/>
              <a:t>2. Какие дорожные знаки встречаются вам по дороге в школу?</a:t>
            </a:r>
          </a:p>
          <a:p>
            <a:r>
              <a:rPr lang="ru-RU" dirty="0" smtClean="0"/>
              <a:t>3. Какой знак ставится вблизи детских учреждений?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Наши верные друзья на улицах и дорогах</a:t>
            </a:r>
            <a:endParaRPr lang="ru-RU" dirty="0"/>
          </a:p>
        </p:txBody>
      </p:sp>
      <p:pic>
        <p:nvPicPr>
          <p:cNvPr id="25602" name="Picture 2" descr="http://automobil.kiev.ua/uploads/photos/2008/04/07/dorozhnye-znaki-v-moskve-stanut-krupneesif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7572428" cy="48577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37542" y="2967335"/>
            <a:ext cx="586891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Дорожные знаки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Дорожные знаки</a:t>
            </a:r>
            <a:endParaRPr lang="ru-RU" dirty="0"/>
          </a:p>
        </p:txBody>
      </p:sp>
      <p:pic>
        <p:nvPicPr>
          <p:cNvPr id="26626" name="Picture 2" descr="http://images-2.moifoto.ru/big/1/4/1407369ec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071546"/>
            <a:ext cx="3286148" cy="5072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785794"/>
            <a:ext cx="4000528" cy="6144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 них говорят: сами не видят, а</a:t>
            </a:r>
          </a:p>
          <a:p>
            <a:r>
              <a:rPr lang="ru-RU" sz="2400" dirty="0" smtClean="0"/>
              <a:t>дорогу указывают.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Дорожные знаки сообщают людям, что можно и чего нельзя делать на улице. </a:t>
            </a:r>
            <a:endParaRPr lang="ru-RU" sz="2400" dirty="0"/>
          </a:p>
        </p:txBody>
      </p:sp>
      <p:pic>
        <p:nvPicPr>
          <p:cNvPr id="26630" name="Picture 6" descr="http://i042.radikal.ru/0902/26/4015d56e5cf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357430"/>
            <a:ext cx="403271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из дорожных знаков </a:t>
            </a:r>
            <a:r>
              <a:rPr lang="ru-RU" i="1" u="sng" dirty="0" smtClean="0"/>
              <a:t>запрещают: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8291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въезд всех</a:t>
            </a:r>
            <a:br>
              <a:rPr lang="ru-RU" sz="2000" dirty="0" smtClean="0"/>
            </a:br>
            <a:r>
              <a:rPr lang="ru-RU" sz="2000" dirty="0" smtClean="0"/>
              <a:t>транспортных средств;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90063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200" b="1" dirty="0" smtClean="0"/>
              <a:t> </a:t>
            </a:r>
            <a:r>
              <a:rPr lang="ru-RU" sz="2200" b="1" dirty="0" smtClean="0"/>
              <a:t>      </a:t>
            </a:r>
            <a:r>
              <a:rPr lang="ru-RU" sz="2200" dirty="0" smtClean="0"/>
              <a:t>движение </a:t>
            </a:r>
            <a:r>
              <a:rPr lang="ru-RU" sz="2200" dirty="0" smtClean="0"/>
              <a:t>всех</a:t>
            </a:r>
            <a:br>
              <a:rPr lang="ru-RU" sz="2200" dirty="0" smtClean="0"/>
            </a:br>
            <a:r>
              <a:rPr lang="ru-RU" sz="2200" dirty="0" smtClean="0"/>
              <a:t>транспортных </a:t>
            </a:r>
            <a:r>
              <a:rPr lang="ru-RU" sz="2200" dirty="0" smtClean="0"/>
              <a:t>средств;</a:t>
            </a:r>
            <a:endParaRPr lang="ru-RU" sz="22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8439" name="Рисунок 2" descr="http://www.prav-net.ru/img/0007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85926"/>
            <a:ext cx="2500330" cy="2571768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2" name="Picture 4" descr="http://t1.gstatic.com/images?q=tbn:GWQhMTY4urS1y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3071834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714512"/>
            <a:ext cx="7242048" cy="3214686"/>
          </a:xfrm>
        </p:spPr>
        <p:txBody>
          <a:bodyPr>
            <a:normAutofit/>
          </a:bodyPr>
          <a:lstStyle/>
          <a:p>
            <a:pPr algn="ctr"/>
            <a:r>
              <a:rPr lang="ru-RU" sz="4900" i="1" u="sng" dirty="0" smtClean="0"/>
              <a:t>Запрещают:</a:t>
            </a:r>
            <a:endParaRPr lang="ru-RU" sz="49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286248" y="1643050"/>
            <a:ext cx="3520440" cy="492922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800" b="1" dirty="0" smtClean="0"/>
          </a:p>
          <a:p>
            <a:pPr>
              <a:buNone/>
            </a:pPr>
            <a:endParaRPr lang="ru-RU" sz="6000" dirty="0" smtClean="0"/>
          </a:p>
          <a:p>
            <a:pPr algn="ctr">
              <a:buNone/>
            </a:pPr>
            <a:endParaRPr lang="ru-RU" sz="7400" dirty="0" smtClean="0"/>
          </a:p>
          <a:p>
            <a:pPr algn="ctr">
              <a:buNone/>
            </a:pPr>
            <a:endParaRPr lang="ru-RU" sz="7400" dirty="0" smtClean="0"/>
          </a:p>
          <a:p>
            <a:pPr algn="ctr">
              <a:buNone/>
            </a:pPr>
            <a:endParaRPr lang="ru-RU" sz="7400" dirty="0" smtClean="0"/>
          </a:p>
          <a:p>
            <a:pPr algn="ctr">
              <a:buNone/>
            </a:pPr>
            <a:endParaRPr lang="ru-RU" sz="7400" dirty="0" smtClean="0"/>
          </a:p>
          <a:p>
            <a:pPr algn="ctr">
              <a:buNone/>
            </a:pPr>
            <a:r>
              <a:rPr lang="ru-RU" sz="7400" dirty="0" smtClean="0"/>
              <a:t>и</a:t>
            </a:r>
            <a:r>
              <a:rPr lang="ru-RU" sz="7400" dirty="0" smtClean="0"/>
              <a:t>дти пешеходам.</a:t>
            </a: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dirty="0" smtClean="0"/>
              <a:t/>
            </a:r>
            <a:br>
              <a:rPr lang="ru-RU" sz="7400" dirty="0" smtClean="0"/>
            </a:br>
            <a:endParaRPr lang="ru-RU" sz="7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5" name="Рисунок 9" descr="http://ppdd.ru/images/zn/zn3_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66860"/>
            <a:ext cx="2905148" cy="290514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5153960"/>
            <a:ext cx="3429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хать велосипедам,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9" name="Рисунок 10" descr="http://ppdd.ru/images/zn/zn3_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14488"/>
            <a:ext cx="2857520" cy="278608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</a:t>
            </a:r>
            <a:r>
              <a:rPr lang="ru-RU" sz="4400" dirty="0" smtClean="0">
                <a:solidFill>
                  <a:schemeClr val="tx1"/>
                </a:solidFill>
              </a:rPr>
              <a:t>ругие знаки </a:t>
            </a:r>
            <a:r>
              <a:rPr lang="ru-RU" sz="4400" i="1" u="sng" dirty="0" smtClean="0">
                <a:solidFill>
                  <a:schemeClr val="tx1"/>
                </a:solidFill>
              </a:rPr>
              <a:t>предупреждают:</a:t>
            </a:r>
            <a:endParaRPr lang="ru-RU" sz="4400" i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3071810"/>
            <a:ext cx="3714776" cy="3357586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     Железнодорожный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переезд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со шлагбаумом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3071810"/>
            <a:ext cx="3520440" cy="3286148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lvl="0">
              <a:buNone/>
            </a:pPr>
            <a:endParaRPr lang="ru-RU" b="1" dirty="0" smtClean="0">
              <a:latin typeface="Arial" pitchFamily="34" charset="0"/>
              <a:ea typeface="Times New Roman" pitchFamily="18" charset="0"/>
              <a:hlinkClick r:id="rId3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hlinkClick r:id="rId3"/>
              </a:rPr>
              <a:t>Железнодорожный переезд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hlinkClick r:id="rId3"/>
              </a:rPr>
              <a:t>           без шлагбаума</a:t>
            </a:r>
            <a:endParaRPr lang="ru-RU" sz="4000" dirty="0" smtClean="0"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9703" name="Рисунок 1" descr="Знак 1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000240"/>
            <a:ext cx="3214710" cy="2949439"/>
          </a:xfrm>
          <a:prstGeom prst="rect">
            <a:avLst/>
          </a:prstGeom>
          <a:noFill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9709" name="Рисунок 2" descr="Знак 1.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2071678"/>
            <a:ext cx="3275160" cy="2857520"/>
          </a:xfrm>
          <a:prstGeom prst="rect">
            <a:avLst/>
          </a:prstGeom>
          <a:noFill/>
        </p:spPr>
      </p:pic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857224" y="-449282"/>
            <a:ext cx="7358114" cy="261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00298" y="142873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рядом железная дорога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Предупреждают: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3520440" cy="4525963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>
              <a:buNone/>
            </a:pPr>
            <a:r>
              <a:rPr lang="ru-RU" sz="4200" b="1" dirty="0" smtClean="0">
                <a:latin typeface="Arial" pitchFamily="34" charset="0"/>
                <a:ea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4200" b="1" dirty="0" smtClean="0">
                <a:latin typeface="Arial" pitchFamily="34" charset="0"/>
                <a:ea typeface="Times New Roman" pitchFamily="18" charset="0"/>
              </a:rPr>
              <a:t>Пешеходный переход</a:t>
            </a:r>
            <a:endParaRPr lang="ru-RU" sz="4200" b="1" dirty="0" smtClean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en-US" sz="4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lang="ru-RU" sz="42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dirty="0" smtClean="0">
                <a:latin typeface="Arial" pitchFamily="34" charset="0"/>
                <a:cs typeface="Times New Roman" pitchFamily="18" charset="0"/>
              </a:rPr>
              <a:t>Движение регулирует</a:t>
            </a:r>
          </a:p>
          <a:p>
            <a:pPr algn="ctr">
              <a:buNone/>
            </a:pPr>
            <a:r>
              <a:rPr lang="ru-RU" sz="4200" b="1" dirty="0" smtClean="0">
                <a:latin typeface="Arial" pitchFamily="34" charset="0"/>
                <a:cs typeface="Times New Roman" pitchFamily="18" charset="0"/>
              </a:rPr>
              <a:t>светофор</a:t>
            </a:r>
            <a:endParaRPr lang="ru-RU" sz="42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24" name="Рисунок 32" descr="http://ppdd.ru/images/zn/zn1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224641" cy="31395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04001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27" name="Рисунок 14" descr="http://ppdd.ru/images/zn/zn1_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714488"/>
            <a:ext cx="3287772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Знаки могут разрешить двигаться: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2400" dirty="0" smtClean="0"/>
              <a:t>велосипедистам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642910" y="1567236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только пешеходам;</a:t>
            </a:r>
            <a:endParaRPr lang="ru-RU" sz="2400" dirty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Рисунок 11" descr="http://ppdd.ru/images/zn/zn4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214686"/>
            <a:ext cx="2714644" cy="2714644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7" name="Picture 9" descr="http://img.nr2.ru/pict/arts1/03/38/338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428868"/>
            <a:ext cx="3493516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Некоторые знаки сообщают людям: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9698" name="Picture 2" descr="http://image.subscribe.ru/list/digest/auto/27011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71744"/>
            <a:ext cx="4000528" cy="27146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7161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</a:t>
            </a:r>
            <a:r>
              <a:rPr lang="ru-RU" sz="2400" dirty="0" smtClean="0"/>
              <a:t>де переходить дорогу;</a:t>
            </a:r>
            <a:endParaRPr lang="ru-RU" sz="24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Рисунок 7" descr="http://www.autodealer.ru/images/online/pdd/znaki/zn6_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500306"/>
            <a:ext cx="2357454" cy="2571768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191</Words>
  <Application>Microsoft Office PowerPoint</Application>
  <PresentationFormat>Экран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Наши верные друзья на улицах и дорогах</vt:lpstr>
      <vt:lpstr>Дорожные знаки</vt:lpstr>
      <vt:lpstr>Некоторые из дорожных знаков запрещают:</vt:lpstr>
      <vt:lpstr>Запрещают:</vt:lpstr>
      <vt:lpstr>Другие знаки предупреждают:</vt:lpstr>
      <vt:lpstr>Предупреждают:</vt:lpstr>
      <vt:lpstr>Знаки могут разрешить двигаться:</vt:lpstr>
      <vt:lpstr>Некоторые знаки сообщают людям:</vt:lpstr>
      <vt:lpstr>Где ждать автобус, трамвай</vt:lpstr>
      <vt:lpstr>Контрольные 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верные друзья на улицах и дорогах</dc:title>
  <dc:creator>Customer</dc:creator>
  <cp:lastModifiedBy>Customer</cp:lastModifiedBy>
  <cp:revision>117</cp:revision>
  <dcterms:created xsi:type="dcterms:W3CDTF">2010-04-09T21:56:55Z</dcterms:created>
  <dcterms:modified xsi:type="dcterms:W3CDTF">2010-04-19T11:54:01Z</dcterms:modified>
</cp:coreProperties>
</file>