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365DC2-B2BA-40B7-920F-16FD5622DC39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2238FE-4674-4E45-AEB4-802441F266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4" y="4648200"/>
            <a:ext cx="6809515" cy="1445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BatangChe" pitchFamily="49" charset="-127"/>
              </a:rPr>
              <a:t>Словарные слова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32004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0032" y="5373216"/>
            <a:ext cx="36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Учитель</a:t>
            </a:r>
          </a:p>
          <a:p>
            <a:pPr algn="ctr"/>
            <a:r>
              <a:rPr lang="ru-RU" sz="2400" b="1" i="1" dirty="0" smtClean="0"/>
              <a:t>МБОУ СОШ № 89</a:t>
            </a:r>
          </a:p>
          <a:p>
            <a:pPr algn="ctr"/>
            <a:r>
              <a:rPr lang="ru-RU" sz="2400" b="1" i="1" dirty="0" err="1"/>
              <a:t>г</a:t>
            </a:r>
            <a:r>
              <a:rPr lang="ru-RU" sz="2400" b="1" i="1" dirty="0" err="1" smtClean="0"/>
              <a:t>.Краснодара</a:t>
            </a:r>
            <a:endParaRPr lang="ru-RU" sz="2400" b="1" i="1" dirty="0" smtClean="0"/>
          </a:p>
          <a:p>
            <a:pPr algn="ctr"/>
            <a:r>
              <a:rPr lang="ru-RU" sz="2400" b="1" i="1" dirty="0" err="1" smtClean="0"/>
              <a:t>Комирняя</a:t>
            </a:r>
            <a:r>
              <a:rPr lang="ru-RU" sz="2400" b="1" i="1" dirty="0" smtClean="0"/>
              <a:t> И.Л.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747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ГОР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Крупный населённый пункт, административный, культурный, промышленный, торговый центр.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3377952" cy="25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Однокоренные слова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Город, городок</a:t>
            </a:r>
            <a:r>
              <a:rPr lang="ru-RU" sz="3200" b="1" dirty="0">
                <a:solidFill>
                  <a:schemeClr val="tx1"/>
                </a:solidFill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г</a:t>
            </a:r>
            <a:r>
              <a:rPr lang="ru-RU" sz="3200" b="1" dirty="0" smtClean="0">
                <a:solidFill>
                  <a:schemeClr val="tx1"/>
                </a:solidFill>
              </a:rPr>
              <a:t>ородишко, городище, городской, горожанин, загородный, пригород, город-герой, городошник (игрок в городки), городошный (спорт), городовой.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Фразеологизм.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Ни к селу, ни к городу.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18672"/>
            <a:ext cx="4175745" cy="39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Пословицы.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Москва-  всем городам мать.</a:t>
            </a:r>
          </a:p>
          <a:p>
            <a:r>
              <a:rPr lang="ru-RU" sz="3600" b="1" dirty="0" smtClean="0"/>
              <a:t>Смелость города берёт.</a:t>
            </a:r>
          </a:p>
          <a:p>
            <a:r>
              <a:rPr lang="ru-RU" sz="3600" b="1" dirty="0" smtClean="0"/>
              <a:t>Храбрость города берёт, а бдительность их бережёт.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212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ПРАЗ</a:t>
            </a:r>
            <a:r>
              <a:rPr lang="ru-RU" sz="4400" b="1" dirty="0" smtClean="0">
                <a:solidFill>
                  <a:srgbClr val="FF0000"/>
                </a:solidFill>
              </a:rPr>
              <a:t>Д</a:t>
            </a:r>
            <a:r>
              <a:rPr lang="ru-RU" b="1" dirty="0">
                <a:solidFill>
                  <a:schemeClr val="tx1"/>
                </a:solidFill>
              </a:rPr>
              <a:t>НИК - День торжества.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Однокоренные слова: </a:t>
            </a:r>
            <a:r>
              <a:rPr lang="ru-RU" sz="3200" b="1" dirty="0" smtClean="0"/>
              <a:t>праздничный, праздничек, праздновать.</a:t>
            </a:r>
          </a:p>
          <a:p>
            <a:pPr marL="114300" indent="0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Фразеологизмы: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ленивого всегда праздники.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Рукам работа – душе праздник.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Всякая душа празднику рада.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1196589" cy="178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chemeClr val="tx1"/>
                </a:solidFill>
              </a:rPr>
              <a:t>М</a:t>
            </a:r>
            <a:r>
              <a:rPr lang="ru-RU" sz="4000" b="1" cap="none" dirty="0" smtClean="0">
                <a:solidFill>
                  <a:srgbClr val="C00000"/>
                </a:solidFill>
              </a:rPr>
              <a:t>о</a:t>
            </a:r>
            <a:r>
              <a:rPr lang="ru-RU" b="1" cap="none" dirty="0" smtClean="0">
                <a:solidFill>
                  <a:schemeClr val="tx1"/>
                </a:solidFill>
              </a:rPr>
              <a:t>сква</a:t>
            </a:r>
            <a:endParaRPr lang="ru-RU" b="1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Однокоренные слова: </a:t>
            </a:r>
            <a:r>
              <a:rPr lang="ru-RU" sz="3200" b="1" dirty="0" smtClean="0">
                <a:solidFill>
                  <a:schemeClr val="tx1"/>
                </a:solidFill>
              </a:rPr>
              <a:t>Москва, москвич, москвичка, московский.</a:t>
            </a:r>
            <a:endParaRPr lang="ru-RU" sz="32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Пословицы: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Москва – мать городов русских.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Москвой – столицей</a:t>
            </a:r>
          </a:p>
          <a:p>
            <a:pPr marL="11430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</a:rPr>
              <a:t>есь народ гордится.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82299"/>
            <a:ext cx="2848291" cy="21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8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Вставь пропущенные буквы: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6600" b="1" dirty="0" err="1" smtClean="0">
                <a:solidFill>
                  <a:schemeClr val="tx1"/>
                </a:solidFill>
              </a:rPr>
              <a:t>В_тер</a:t>
            </a:r>
            <a:r>
              <a:rPr lang="ru-RU" sz="6600" b="1" dirty="0" smtClean="0">
                <a:solidFill>
                  <a:schemeClr val="tx1"/>
                </a:solidFill>
              </a:rPr>
              <a:t>,   </a:t>
            </a:r>
            <a:r>
              <a:rPr lang="ru-RU" sz="6600" b="1" dirty="0" err="1" smtClean="0">
                <a:solidFill>
                  <a:schemeClr val="tx1"/>
                </a:solidFill>
              </a:rPr>
              <a:t>и_ти</a:t>
            </a:r>
            <a:r>
              <a:rPr lang="ru-RU" sz="6600" b="1" dirty="0" smtClean="0">
                <a:solidFill>
                  <a:schemeClr val="tx1"/>
                </a:solidFill>
              </a:rPr>
              <a:t>, </a:t>
            </a:r>
            <a:r>
              <a:rPr lang="ru-RU" sz="6600" b="1" dirty="0" smtClean="0">
                <a:solidFill>
                  <a:schemeClr val="tx1"/>
                </a:solidFill>
              </a:rPr>
              <a:t>  </a:t>
            </a:r>
            <a:r>
              <a:rPr lang="ru-RU" sz="6600" b="1" dirty="0" err="1" smtClean="0">
                <a:solidFill>
                  <a:schemeClr val="tx1"/>
                </a:solidFill>
              </a:rPr>
              <a:t>ин_й</a:t>
            </a:r>
            <a:r>
              <a:rPr lang="ru-RU" sz="6600" b="1" dirty="0" smtClean="0">
                <a:solidFill>
                  <a:schemeClr val="tx1"/>
                </a:solidFill>
              </a:rPr>
              <a:t>,   </a:t>
            </a:r>
            <a:r>
              <a:rPr lang="ru-RU" sz="6600" b="1" dirty="0" err="1" smtClean="0">
                <a:solidFill>
                  <a:schemeClr val="tx1"/>
                </a:solidFill>
              </a:rPr>
              <a:t>пр_студа</a:t>
            </a:r>
            <a:r>
              <a:rPr lang="ru-RU" sz="6600" b="1" dirty="0" smtClean="0">
                <a:solidFill>
                  <a:schemeClr val="tx1"/>
                </a:solidFill>
              </a:rPr>
              <a:t>, </a:t>
            </a:r>
            <a:r>
              <a:rPr lang="ru-RU" sz="6600" b="1" dirty="0" err="1" smtClean="0">
                <a:solidFill>
                  <a:schemeClr val="tx1"/>
                </a:solidFill>
              </a:rPr>
              <a:t>м_ро</a:t>
            </a:r>
            <a:r>
              <a:rPr lang="ru-RU" sz="6600" b="1" dirty="0" smtClean="0">
                <a:solidFill>
                  <a:schemeClr val="tx1"/>
                </a:solidFill>
              </a:rPr>
              <a:t>_,   </a:t>
            </a:r>
            <a:r>
              <a:rPr lang="ru-RU" sz="6600" b="1" dirty="0" smtClean="0">
                <a:solidFill>
                  <a:schemeClr val="tx1"/>
                </a:solidFill>
              </a:rPr>
              <a:t>скор_.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Проверь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6000" b="1" dirty="0" smtClean="0">
                <a:solidFill>
                  <a:schemeClr val="tx1"/>
                </a:solidFill>
              </a:rPr>
              <a:t>Вет</a:t>
            </a:r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r>
              <a:rPr lang="ru-RU" sz="6000" b="1" dirty="0" smtClean="0">
                <a:solidFill>
                  <a:schemeClr val="tx1"/>
                </a:solidFill>
              </a:rPr>
              <a:t>р</a:t>
            </a:r>
            <a:r>
              <a:rPr lang="ru-RU" sz="6000" b="1" dirty="0">
                <a:solidFill>
                  <a:schemeClr val="tx1"/>
                </a:solidFill>
              </a:rPr>
              <a:t>, </a:t>
            </a:r>
            <a:r>
              <a:rPr lang="ru-RU" sz="6000" b="1" dirty="0" smtClean="0">
                <a:solidFill>
                  <a:schemeClr val="tx1"/>
                </a:solidFill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</a:rPr>
              <a:t>д</a:t>
            </a:r>
            <a:r>
              <a:rPr lang="ru-RU" sz="6000" b="1" dirty="0" smtClean="0">
                <a:solidFill>
                  <a:schemeClr val="tx1"/>
                </a:solidFill>
              </a:rPr>
              <a:t>ти</a:t>
            </a:r>
            <a:r>
              <a:rPr lang="ru-RU" sz="6000" b="1" dirty="0">
                <a:solidFill>
                  <a:schemeClr val="tx1"/>
                </a:solidFill>
              </a:rPr>
              <a:t>, </a:t>
            </a:r>
            <a:r>
              <a:rPr lang="ru-RU" sz="6000" b="1" dirty="0" smtClean="0">
                <a:solidFill>
                  <a:schemeClr val="tx1"/>
                </a:solidFill>
              </a:rPr>
              <a:t>ин</a:t>
            </a:r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r>
              <a:rPr lang="ru-RU" sz="6000" b="1" dirty="0" smtClean="0">
                <a:solidFill>
                  <a:schemeClr val="tx1"/>
                </a:solidFill>
              </a:rPr>
              <a:t>й</a:t>
            </a:r>
            <a:r>
              <a:rPr lang="ru-RU" sz="6000" b="1" dirty="0">
                <a:solidFill>
                  <a:schemeClr val="tx1"/>
                </a:solidFill>
              </a:rPr>
              <a:t>, </a:t>
            </a:r>
            <a:r>
              <a:rPr lang="ru-RU" sz="6000" b="1" dirty="0" smtClean="0">
                <a:solidFill>
                  <a:schemeClr val="tx1"/>
                </a:solidFill>
              </a:rPr>
              <a:t>пр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>
                <a:solidFill>
                  <a:schemeClr val="tx1"/>
                </a:solidFill>
              </a:rPr>
              <a:t>студа</a:t>
            </a:r>
            <a:r>
              <a:rPr lang="ru-RU" sz="6000" b="1" dirty="0">
                <a:solidFill>
                  <a:schemeClr val="tx1"/>
                </a:solidFill>
              </a:rPr>
              <a:t>, </a:t>
            </a:r>
            <a:r>
              <a:rPr lang="ru-RU" sz="6000" b="1" dirty="0" smtClean="0">
                <a:solidFill>
                  <a:schemeClr val="tx1"/>
                </a:solidFill>
              </a:rPr>
              <a:t>м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>
                <a:solidFill>
                  <a:schemeClr val="tx1"/>
                </a:solidFill>
              </a:rPr>
              <a:t>ро</a:t>
            </a:r>
            <a:r>
              <a:rPr lang="ru-RU" sz="6000" b="1" dirty="0" smtClean="0">
                <a:solidFill>
                  <a:srgbClr val="C00000"/>
                </a:solidFill>
              </a:rPr>
              <a:t>з</a:t>
            </a:r>
            <a:r>
              <a:rPr lang="ru-RU" sz="6000" b="1" dirty="0" smtClean="0">
                <a:solidFill>
                  <a:schemeClr val="tx1"/>
                </a:solidFill>
              </a:rPr>
              <a:t>, скор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>
                <a:solidFill>
                  <a:schemeClr val="tx1"/>
                </a:solidFill>
              </a:rPr>
              <a:t>.</a:t>
            </a:r>
            <a:endParaRPr lang="ru-RU" sz="6000" b="1" dirty="0">
              <a:solidFill>
                <a:schemeClr val="tx1"/>
              </a:solidFill>
            </a:endParaRPr>
          </a:p>
          <a:p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</TotalTime>
  <Words>175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Презентация PowerPoint</vt:lpstr>
      <vt:lpstr>ГОРОД</vt:lpstr>
      <vt:lpstr>Однокоренные слова</vt:lpstr>
      <vt:lpstr>Фразеологизм.</vt:lpstr>
      <vt:lpstr>Пословицы.</vt:lpstr>
      <vt:lpstr>ПРАЗДНИК - День торжества. </vt:lpstr>
      <vt:lpstr>Москва</vt:lpstr>
      <vt:lpstr>Вставь пропущенные буквы:</vt:lpstr>
      <vt:lpstr>Проверь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7</cp:revision>
  <dcterms:created xsi:type="dcterms:W3CDTF">2012-11-11T17:48:40Z</dcterms:created>
  <dcterms:modified xsi:type="dcterms:W3CDTF">2012-11-26T16:24:24Z</dcterms:modified>
</cp:coreProperties>
</file>