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BD2DD0-9E81-4769-B863-BC9BEE9A552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85A0BA-E49C-492A-A320-5898CF8A66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Картинный </a:t>
            </a:r>
            <a:r>
              <a:rPr lang="ru-RU" b="1" dirty="0" smtClean="0">
                <a:solidFill>
                  <a:srgbClr val="FF0000"/>
                </a:solidFill>
              </a:rPr>
              <a:t>словарный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диктант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581128"/>
            <a:ext cx="3367027" cy="18002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Учитель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МБОУ СОШ № 89</a:t>
            </a:r>
          </a:p>
          <a:p>
            <a:pPr algn="ctr"/>
            <a:r>
              <a:rPr lang="ru-RU" sz="2000" b="1" i="1" dirty="0" err="1">
                <a:solidFill>
                  <a:schemeClr val="tx1"/>
                </a:solidFill>
              </a:rPr>
              <a:t>г</a:t>
            </a:r>
            <a:r>
              <a:rPr lang="ru-RU" sz="2000" b="1" i="1" dirty="0" err="1" smtClean="0">
                <a:solidFill>
                  <a:schemeClr val="tx1"/>
                </a:solidFill>
              </a:rPr>
              <a:t>.Краснодара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Комирняя</a:t>
            </a:r>
            <a:r>
              <a:rPr lang="ru-RU" sz="2000" b="1" i="1" dirty="0" smtClean="0">
                <a:solidFill>
                  <a:schemeClr val="tx1"/>
                </a:solidFill>
              </a:rPr>
              <a:t> И.Л.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1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Запишите слова.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8225"/>
            <a:ext cx="5760640" cy="39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4984" y="5447200"/>
            <a:ext cx="4258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ласт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00B050"/>
                </a:solidFill>
              </a:rPr>
              <a:t>чк</a:t>
            </a:r>
            <a:r>
              <a:rPr lang="ru-RU" sz="4400" b="1" dirty="0" smtClean="0"/>
              <a:t>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417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3810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797152"/>
            <a:ext cx="2630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</a:t>
            </a:r>
            <a:r>
              <a:rPr lang="ru-RU" sz="7200" dirty="0" smtClean="0">
                <a:solidFill>
                  <a:srgbClr val="C00000"/>
                </a:solidFill>
              </a:rPr>
              <a:t>о</a:t>
            </a:r>
            <a:r>
              <a:rPr lang="ru-RU" sz="6000" dirty="0" smtClean="0"/>
              <a:t>рона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557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311"/>
            <a:ext cx="7344816" cy="44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5085184"/>
            <a:ext cx="2710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ф</a:t>
            </a:r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/>
              <a:t>нарь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641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3903"/>
            <a:ext cx="5084043" cy="351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365104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в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рота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8212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013176"/>
            <a:ext cx="2730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тра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вай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0163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3255116" cy="361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085184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с</a:t>
            </a:r>
            <a:r>
              <a:rPr lang="ru-RU" sz="4000" b="1" dirty="0" smtClean="0">
                <a:solidFill>
                  <a:srgbClr val="C00000"/>
                </a:solidFill>
              </a:rPr>
              <a:t>т</a:t>
            </a:r>
            <a:r>
              <a:rPr lang="ru-RU" sz="4000" b="1" dirty="0" smtClean="0"/>
              <a:t>ница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992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</TotalTime>
  <Words>20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Картинный словарный диктант</vt:lpstr>
      <vt:lpstr>Запишите слова.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Запишите слова.</dc:title>
  <dc:creator>Администратор</dc:creator>
  <cp:lastModifiedBy>Администратор</cp:lastModifiedBy>
  <cp:revision>4</cp:revision>
  <dcterms:created xsi:type="dcterms:W3CDTF">2012-10-24T02:32:32Z</dcterms:created>
  <dcterms:modified xsi:type="dcterms:W3CDTF">2012-11-26T11:58:03Z</dcterms:modified>
</cp:coreProperties>
</file>