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D922C-F7B6-4B43-97E8-4A594DD92EE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888701C-C08D-4598-9963-6BC7845795ED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Царство растений</a:t>
          </a:r>
          <a:endParaRPr lang="ru-RU" dirty="0">
            <a:solidFill>
              <a:srgbClr val="C00000"/>
            </a:solidFill>
          </a:endParaRPr>
        </a:p>
      </dgm:t>
    </dgm:pt>
    <dgm:pt modelId="{81075802-A924-42A6-8B46-DBD53E175908}" type="parTrans" cxnId="{BD2D0032-FC8E-4616-A7AF-B2D76C140988}">
      <dgm:prSet/>
      <dgm:spPr/>
      <dgm:t>
        <a:bodyPr/>
        <a:lstStyle/>
        <a:p>
          <a:endParaRPr lang="ru-RU"/>
        </a:p>
      </dgm:t>
    </dgm:pt>
    <dgm:pt modelId="{63DAE4EA-583B-4281-B5DA-DD87C7F25AF7}" type="sibTrans" cxnId="{BD2D0032-FC8E-4616-A7AF-B2D76C140988}">
      <dgm:prSet/>
      <dgm:spPr/>
      <dgm:t>
        <a:bodyPr/>
        <a:lstStyle/>
        <a:p>
          <a:endParaRPr lang="ru-RU"/>
        </a:p>
      </dgm:t>
    </dgm:pt>
    <dgm:pt modelId="{64E1D2E9-4FF2-4EAE-9456-8E23B0506E23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Царство животных</a:t>
          </a:r>
          <a:endParaRPr lang="ru-RU" dirty="0">
            <a:solidFill>
              <a:srgbClr val="C00000"/>
            </a:solidFill>
          </a:endParaRPr>
        </a:p>
      </dgm:t>
    </dgm:pt>
    <dgm:pt modelId="{023A9897-2EF1-423E-9312-6EECB92B7BC6}" type="parTrans" cxnId="{AFE51207-C7CF-4A7C-A44C-1DD5AE84164B}">
      <dgm:prSet/>
      <dgm:spPr/>
      <dgm:t>
        <a:bodyPr/>
        <a:lstStyle/>
        <a:p>
          <a:endParaRPr lang="ru-RU"/>
        </a:p>
      </dgm:t>
    </dgm:pt>
    <dgm:pt modelId="{D9418F71-25E0-45E0-928B-D4D8A01676EB}" type="sibTrans" cxnId="{AFE51207-C7CF-4A7C-A44C-1DD5AE84164B}">
      <dgm:prSet/>
      <dgm:spPr/>
      <dgm:t>
        <a:bodyPr/>
        <a:lstStyle/>
        <a:p>
          <a:endParaRPr lang="ru-RU"/>
        </a:p>
      </dgm:t>
    </dgm:pt>
    <dgm:pt modelId="{B5C11D41-968C-45A1-8264-2AF742E694C9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Царство</a:t>
          </a:r>
          <a:r>
            <a:rPr lang="ru-RU" dirty="0" smtClean="0"/>
            <a:t> </a:t>
          </a:r>
          <a:r>
            <a:rPr lang="ru-RU" dirty="0" smtClean="0">
              <a:solidFill>
                <a:srgbClr val="C00000"/>
              </a:solidFill>
            </a:rPr>
            <a:t>грибов</a:t>
          </a:r>
          <a:endParaRPr lang="ru-RU" dirty="0">
            <a:solidFill>
              <a:srgbClr val="C00000"/>
            </a:solidFill>
          </a:endParaRPr>
        </a:p>
      </dgm:t>
    </dgm:pt>
    <dgm:pt modelId="{3A700E32-5AC9-4A07-B874-B44821B1AA77}" type="parTrans" cxnId="{E9D714FE-F852-4508-8AE9-33E20ACA9925}">
      <dgm:prSet/>
      <dgm:spPr/>
      <dgm:t>
        <a:bodyPr/>
        <a:lstStyle/>
        <a:p>
          <a:endParaRPr lang="ru-RU"/>
        </a:p>
      </dgm:t>
    </dgm:pt>
    <dgm:pt modelId="{44464DF6-C4E1-43C1-9FB2-4CD09FE15A82}" type="sibTrans" cxnId="{E9D714FE-F852-4508-8AE9-33E20ACA9925}">
      <dgm:prSet/>
      <dgm:spPr/>
      <dgm:t>
        <a:bodyPr/>
        <a:lstStyle/>
        <a:p>
          <a:endParaRPr lang="ru-RU"/>
        </a:p>
      </dgm:t>
    </dgm:pt>
    <dgm:pt modelId="{D0802F3B-FFB6-4B2E-8EB3-FD30392685C5}" type="pres">
      <dgm:prSet presAssocID="{2CAD922C-F7B6-4B43-97E8-4A594DD92EE3}" presName="CompostProcess" presStyleCnt="0">
        <dgm:presLayoutVars>
          <dgm:dir/>
          <dgm:resizeHandles val="exact"/>
        </dgm:presLayoutVars>
      </dgm:prSet>
      <dgm:spPr/>
    </dgm:pt>
    <dgm:pt modelId="{FDD3F154-B7ED-45C4-A3B7-1E24E1651898}" type="pres">
      <dgm:prSet presAssocID="{2CAD922C-F7B6-4B43-97E8-4A594DD92EE3}" presName="arrow" presStyleLbl="bgShp" presStyleIdx="0" presStyleCnt="1"/>
      <dgm:spPr/>
    </dgm:pt>
    <dgm:pt modelId="{B648234C-5219-4898-8C7D-CB0681098BC7}" type="pres">
      <dgm:prSet presAssocID="{2CAD922C-F7B6-4B43-97E8-4A594DD92EE3}" presName="linearProcess" presStyleCnt="0"/>
      <dgm:spPr/>
    </dgm:pt>
    <dgm:pt modelId="{B1258C74-AA0D-423C-B2B2-61092028BF6C}" type="pres">
      <dgm:prSet presAssocID="{F888701C-C08D-4598-9963-6BC7845795ED}" presName="textNode" presStyleLbl="node1" presStyleIdx="0" presStyleCnt="3">
        <dgm:presLayoutVars>
          <dgm:bulletEnabled val="1"/>
        </dgm:presLayoutVars>
      </dgm:prSet>
      <dgm:spPr/>
    </dgm:pt>
    <dgm:pt modelId="{038AFC98-C04B-4D29-BE23-EAEAFD1B7EC1}" type="pres">
      <dgm:prSet presAssocID="{63DAE4EA-583B-4281-B5DA-DD87C7F25AF7}" presName="sibTrans" presStyleCnt="0"/>
      <dgm:spPr/>
    </dgm:pt>
    <dgm:pt modelId="{468BD827-E3F2-4C62-BCFA-D4466140C95E}" type="pres">
      <dgm:prSet presAssocID="{64E1D2E9-4FF2-4EAE-9456-8E23B0506E23}" presName="textNode" presStyleLbl="node1" presStyleIdx="1" presStyleCnt="3">
        <dgm:presLayoutVars>
          <dgm:bulletEnabled val="1"/>
        </dgm:presLayoutVars>
      </dgm:prSet>
      <dgm:spPr/>
    </dgm:pt>
    <dgm:pt modelId="{1162EEEA-AB87-4ACF-9EE2-5138B61F89F7}" type="pres">
      <dgm:prSet presAssocID="{D9418F71-25E0-45E0-928B-D4D8A01676EB}" presName="sibTrans" presStyleCnt="0"/>
      <dgm:spPr/>
    </dgm:pt>
    <dgm:pt modelId="{2C1B5149-55F4-49F2-BAD2-CDCDFFCF4F41}" type="pres">
      <dgm:prSet presAssocID="{B5C11D41-968C-45A1-8264-2AF742E694C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4EA09CF-AAE6-4F30-9535-F19013DCBC02}" type="presOf" srcId="{64E1D2E9-4FF2-4EAE-9456-8E23B0506E23}" destId="{468BD827-E3F2-4C62-BCFA-D4466140C95E}" srcOrd="0" destOrd="0" presId="urn:microsoft.com/office/officeart/2005/8/layout/hProcess9"/>
    <dgm:cxn modelId="{E9D714FE-F852-4508-8AE9-33E20ACA9925}" srcId="{2CAD922C-F7B6-4B43-97E8-4A594DD92EE3}" destId="{B5C11D41-968C-45A1-8264-2AF742E694C9}" srcOrd="2" destOrd="0" parTransId="{3A700E32-5AC9-4A07-B874-B44821B1AA77}" sibTransId="{44464DF6-C4E1-43C1-9FB2-4CD09FE15A82}"/>
    <dgm:cxn modelId="{7E2B5214-207A-4A0D-B0A1-AA10D338E0D7}" type="presOf" srcId="{2CAD922C-F7B6-4B43-97E8-4A594DD92EE3}" destId="{D0802F3B-FFB6-4B2E-8EB3-FD30392685C5}" srcOrd="0" destOrd="0" presId="urn:microsoft.com/office/officeart/2005/8/layout/hProcess9"/>
    <dgm:cxn modelId="{BD2D0032-FC8E-4616-A7AF-B2D76C140988}" srcId="{2CAD922C-F7B6-4B43-97E8-4A594DD92EE3}" destId="{F888701C-C08D-4598-9963-6BC7845795ED}" srcOrd="0" destOrd="0" parTransId="{81075802-A924-42A6-8B46-DBD53E175908}" sibTransId="{63DAE4EA-583B-4281-B5DA-DD87C7F25AF7}"/>
    <dgm:cxn modelId="{AFE51207-C7CF-4A7C-A44C-1DD5AE84164B}" srcId="{2CAD922C-F7B6-4B43-97E8-4A594DD92EE3}" destId="{64E1D2E9-4FF2-4EAE-9456-8E23B0506E23}" srcOrd="1" destOrd="0" parTransId="{023A9897-2EF1-423E-9312-6EECB92B7BC6}" sibTransId="{D9418F71-25E0-45E0-928B-D4D8A01676EB}"/>
    <dgm:cxn modelId="{E7E22E02-E182-4873-A9A0-5201B78F5A80}" type="presOf" srcId="{B5C11D41-968C-45A1-8264-2AF742E694C9}" destId="{2C1B5149-55F4-49F2-BAD2-CDCDFFCF4F41}" srcOrd="0" destOrd="0" presId="urn:microsoft.com/office/officeart/2005/8/layout/hProcess9"/>
    <dgm:cxn modelId="{D5A3D222-1D28-4321-86EE-1C0BFC5B4EA6}" type="presOf" srcId="{F888701C-C08D-4598-9963-6BC7845795ED}" destId="{B1258C74-AA0D-423C-B2B2-61092028BF6C}" srcOrd="0" destOrd="0" presId="urn:microsoft.com/office/officeart/2005/8/layout/hProcess9"/>
    <dgm:cxn modelId="{3BCC8888-E105-45AC-A04A-261D224EF000}" type="presParOf" srcId="{D0802F3B-FFB6-4B2E-8EB3-FD30392685C5}" destId="{FDD3F154-B7ED-45C4-A3B7-1E24E1651898}" srcOrd="0" destOrd="0" presId="urn:microsoft.com/office/officeart/2005/8/layout/hProcess9"/>
    <dgm:cxn modelId="{F41F7AC2-0AA9-4C0B-AAA8-AEBB5602528E}" type="presParOf" srcId="{D0802F3B-FFB6-4B2E-8EB3-FD30392685C5}" destId="{B648234C-5219-4898-8C7D-CB0681098BC7}" srcOrd="1" destOrd="0" presId="urn:microsoft.com/office/officeart/2005/8/layout/hProcess9"/>
    <dgm:cxn modelId="{1A9DB1EF-4295-4965-8419-B30C2E12D4D3}" type="presParOf" srcId="{B648234C-5219-4898-8C7D-CB0681098BC7}" destId="{B1258C74-AA0D-423C-B2B2-61092028BF6C}" srcOrd="0" destOrd="0" presId="urn:microsoft.com/office/officeart/2005/8/layout/hProcess9"/>
    <dgm:cxn modelId="{395DCE47-FF41-4EDF-912C-3E0DF204BCD8}" type="presParOf" srcId="{B648234C-5219-4898-8C7D-CB0681098BC7}" destId="{038AFC98-C04B-4D29-BE23-EAEAFD1B7EC1}" srcOrd="1" destOrd="0" presId="urn:microsoft.com/office/officeart/2005/8/layout/hProcess9"/>
    <dgm:cxn modelId="{38CAA1D3-C600-4290-BE67-04B3B2017C84}" type="presParOf" srcId="{B648234C-5219-4898-8C7D-CB0681098BC7}" destId="{468BD827-E3F2-4C62-BCFA-D4466140C95E}" srcOrd="2" destOrd="0" presId="urn:microsoft.com/office/officeart/2005/8/layout/hProcess9"/>
    <dgm:cxn modelId="{52ED7E6B-646F-4C30-8EB7-21B22FAB1C68}" type="presParOf" srcId="{B648234C-5219-4898-8C7D-CB0681098BC7}" destId="{1162EEEA-AB87-4ACF-9EE2-5138B61F89F7}" srcOrd="3" destOrd="0" presId="urn:microsoft.com/office/officeart/2005/8/layout/hProcess9"/>
    <dgm:cxn modelId="{F6F2A2D2-9C65-453C-BADB-94105270EC80}" type="presParOf" srcId="{B648234C-5219-4898-8C7D-CB0681098BC7}" destId="{2C1B5149-55F4-49F2-BAD2-CDCDFFCF4F4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D3F154-B7ED-45C4-A3B7-1E24E1651898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58C74-AA0D-423C-B2B2-61092028BF6C}">
      <dsp:nvSpPr>
        <dsp:cNvPr id="0" name=""/>
        <dsp:cNvSpPr/>
      </dsp:nvSpPr>
      <dsp:spPr>
        <a:xfrm>
          <a:off x="780" y="1357788"/>
          <a:ext cx="264262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C00000"/>
              </a:solidFill>
            </a:rPr>
            <a:t>Царство растений</a:t>
          </a:r>
          <a:endParaRPr lang="ru-RU" sz="4000" kern="1200" dirty="0">
            <a:solidFill>
              <a:srgbClr val="C00000"/>
            </a:solidFill>
          </a:endParaRPr>
        </a:p>
      </dsp:txBody>
      <dsp:txXfrm>
        <a:off x="780" y="1357788"/>
        <a:ext cx="2642622" cy="1810385"/>
      </dsp:txXfrm>
    </dsp:sp>
    <dsp:sp modelId="{468BD827-E3F2-4C62-BCFA-D4466140C95E}">
      <dsp:nvSpPr>
        <dsp:cNvPr id="0" name=""/>
        <dsp:cNvSpPr/>
      </dsp:nvSpPr>
      <dsp:spPr>
        <a:xfrm>
          <a:off x="2793488" y="1357788"/>
          <a:ext cx="264262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C00000"/>
              </a:solidFill>
            </a:rPr>
            <a:t>Царство животных</a:t>
          </a:r>
          <a:endParaRPr lang="ru-RU" sz="4000" kern="1200" dirty="0">
            <a:solidFill>
              <a:srgbClr val="C00000"/>
            </a:solidFill>
          </a:endParaRPr>
        </a:p>
      </dsp:txBody>
      <dsp:txXfrm>
        <a:off x="2793488" y="1357788"/>
        <a:ext cx="2642622" cy="1810385"/>
      </dsp:txXfrm>
    </dsp:sp>
    <dsp:sp modelId="{2C1B5149-55F4-49F2-BAD2-CDCDFFCF4F41}">
      <dsp:nvSpPr>
        <dsp:cNvPr id="0" name=""/>
        <dsp:cNvSpPr/>
      </dsp:nvSpPr>
      <dsp:spPr>
        <a:xfrm>
          <a:off x="5586197" y="1357788"/>
          <a:ext cx="264262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C00000"/>
              </a:solidFill>
            </a:rPr>
            <a:t>Царство</a:t>
          </a:r>
          <a:r>
            <a:rPr lang="ru-RU" sz="4000" kern="1200" dirty="0" smtClean="0"/>
            <a:t> </a:t>
          </a:r>
          <a:r>
            <a:rPr lang="ru-RU" sz="4000" kern="1200" dirty="0" smtClean="0">
              <a:solidFill>
                <a:srgbClr val="C00000"/>
              </a:solidFill>
            </a:rPr>
            <a:t>грибов</a:t>
          </a:r>
          <a:endParaRPr lang="ru-RU" sz="4000" kern="1200" dirty="0">
            <a:solidFill>
              <a:srgbClr val="C00000"/>
            </a:solidFill>
          </a:endParaRPr>
        </a:p>
      </dsp:txBody>
      <dsp:txXfrm>
        <a:off x="5586197" y="1357788"/>
        <a:ext cx="2642622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A5F1-B177-4957-89F6-DB8AB1D1518B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7BC-A9B2-49DC-940A-E4DFC54CD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A5F1-B177-4957-89F6-DB8AB1D1518B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7BC-A9B2-49DC-940A-E4DFC54CD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A5F1-B177-4957-89F6-DB8AB1D1518B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7BC-A9B2-49DC-940A-E4DFC54CD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A5F1-B177-4957-89F6-DB8AB1D1518B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7BC-A9B2-49DC-940A-E4DFC54CD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A5F1-B177-4957-89F6-DB8AB1D1518B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7BC-A9B2-49DC-940A-E4DFC54CD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A5F1-B177-4957-89F6-DB8AB1D1518B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7BC-A9B2-49DC-940A-E4DFC54CD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A5F1-B177-4957-89F6-DB8AB1D1518B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7BC-A9B2-49DC-940A-E4DFC54CD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A5F1-B177-4957-89F6-DB8AB1D1518B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7BC-A9B2-49DC-940A-E4DFC54CD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A5F1-B177-4957-89F6-DB8AB1D1518B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7BC-A9B2-49DC-940A-E4DFC54CD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A5F1-B177-4957-89F6-DB8AB1D1518B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7BC-A9B2-49DC-940A-E4DFC54CD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A5F1-B177-4957-89F6-DB8AB1D1518B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B7BC-A9B2-49DC-940A-E4DFC54CD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A5F1-B177-4957-89F6-DB8AB1D1518B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B7BC-A9B2-49DC-940A-E4DFC54CD2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Природа</a:t>
            </a:r>
            <a:endParaRPr lang="ru-RU" sz="8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01008"/>
            <a:ext cx="30963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59" y="3501008"/>
            <a:ext cx="293991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7236" y="1484784"/>
            <a:ext cx="2818980" cy="245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Спасибо за урок!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/>
              <a:t>Дождь             Глина</a:t>
            </a:r>
          </a:p>
          <a:p>
            <a:pPr>
              <a:buNone/>
            </a:pPr>
            <a:r>
              <a:rPr lang="ru-RU" sz="5400" dirty="0" smtClean="0"/>
              <a:t>Трактор           Одуванчик</a:t>
            </a:r>
          </a:p>
          <a:p>
            <a:pPr>
              <a:buNone/>
            </a:pPr>
            <a:r>
              <a:rPr lang="ru-RU" sz="5400" dirty="0" smtClean="0"/>
              <a:t>Облако            Молоток</a:t>
            </a:r>
          </a:p>
          <a:p>
            <a:pPr>
              <a:buNone/>
            </a:pPr>
            <a:r>
              <a:rPr lang="ru-RU" sz="5400" dirty="0" smtClean="0"/>
              <a:t>Медведь         Дуб</a:t>
            </a:r>
          </a:p>
          <a:p>
            <a:pPr>
              <a:buNone/>
            </a:pPr>
            <a:r>
              <a:rPr lang="ru-RU" sz="5400" dirty="0" smtClean="0"/>
              <a:t>Кирпич             Книга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644008" y="1916832"/>
            <a:ext cx="3600400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0" y="1916832"/>
            <a:ext cx="3995936" cy="388843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35283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476672"/>
            <a:ext cx="40324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Живая природа    Неживая природа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sz="5400" dirty="0" smtClean="0"/>
              <a:t> медведь             дождь</a:t>
            </a:r>
          </a:p>
          <a:p>
            <a:pPr>
              <a:buNone/>
            </a:pPr>
            <a:r>
              <a:rPr lang="ru-RU" sz="5400" dirty="0" smtClean="0"/>
              <a:t>     дуб                   глина одуванчик         облако</a:t>
            </a:r>
            <a:endParaRPr lang="ru-RU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86198"/>
            <a:ext cx="2339752" cy="18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C000"/>
                </a:solidFill>
              </a:rPr>
              <a:t>Царства</a:t>
            </a:r>
            <a:endParaRPr lang="ru-RU" sz="8000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51" y="2348880"/>
            <a:ext cx="370050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лыбающееся лицо 7"/>
          <p:cNvSpPr/>
          <p:nvPr/>
        </p:nvSpPr>
        <p:spPr>
          <a:xfrm>
            <a:off x="611560" y="1700808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691680" y="1700808"/>
            <a:ext cx="792088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9512" y="1412776"/>
            <a:ext cx="432048" cy="3600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935596" y="1088740"/>
            <a:ext cx="648072" cy="28803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0" y="2348880"/>
            <a:ext cx="467544" cy="28803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15516" y="3104964"/>
            <a:ext cx="864096" cy="2160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91680" y="2420888"/>
            <a:ext cx="576064" cy="28803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Выноска-облако 20"/>
          <p:cNvSpPr/>
          <p:nvPr/>
        </p:nvSpPr>
        <p:spPr>
          <a:xfrm>
            <a:off x="5399584" y="1196752"/>
            <a:ext cx="3744416" cy="19442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туча</a:t>
            </a:r>
            <a:endParaRPr lang="ru-RU" sz="48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5652120" y="3284984"/>
            <a:ext cx="79208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6048164" y="3537012"/>
            <a:ext cx="64807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6624228" y="3465004"/>
            <a:ext cx="72008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7056276" y="3320988"/>
            <a:ext cx="864096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перфолента 29"/>
          <p:cNvSpPr/>
          <p:nvPr/>
        </p:nvSpPr>
        <p:spPr>
          <a:xfrm rot="20818559">
            <a:off x="2842385" y="5270807"/>
            <a:ext cx="6252210" cy="115212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река</a:t>
            </a:r>
            <a:endParaRPr lang="ru-RU" sz="4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63688" y="1708220"/>
            <a:ext cx="1800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prstClr val="black"/>
                </a:solidFill>
              </a:rPr>
              <a:t>солнце</a:t>
            </a:r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941168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Тепло и свет от солнца, воздух, вода необходимы для жизни дерева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573016"/>
            <a:ext cx="2736304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Природа – источник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132856"/>
            <a:ext cx="2160240" cy="8423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2132856"/>
            <a:ext cx="2376264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3429000"/>
            <a:ext cx="216024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356992"/>
            <a:ext cx="20882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4725144"/>
            <a:ext cx="216024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4725144"/>
            <a:ext cx="216024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292080" y="3068960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3419872" y="2996952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84168" y="3933056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508104" y="4293096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2987824" y="4365104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2411760" y="4005064"/>
            <a:ext cx="7920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4725144"/>
            <a:ext cx="216024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познания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484784"/>
            <a:ext cx="216024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здоровья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284984"/>
            <a:ext cx="216024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доброты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869160"/>
            <a:ext cx="3240360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Материалов для хозяйственной деятельности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140968"/>
            <a:ext cx="216024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Воздуха, пищи, воды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1484784"/>
            <a:ext cx="216024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красоты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3212976"/>
            <a:ext cx="3096344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Природа – источник…</a:t>
            </a:r>
            <a:endParaRPr lang="ru-RU" sz="2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436096" y="2564904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3059832" y="2564904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72200" y="3789040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400092" y="432910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3347864" y="429309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2627784" y="3717032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0963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24944"/>
            <a:ext cx="2808312" cy="280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861048"/>
            <a:ext cx="31683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72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Природа</vt:lpstr>
      <vt:lpstr>Слайд 2</vt:lpstr>
      <vt:lpstr>Живая природа    Неживая природа</vt:lpstr>
      <vt:lpstr>Царства</vt:lpstr>
      <vt:lpstr>Слайд 5</vt:lpstr>
      <vt:lpstr>Тепло и свет от солнца, воздух, вода необходимы для жизни дерева</vt:lpstr>
      <vt:lpstr>Слайд 7</vt:lpstr>
      <vt:lpstr>Слайд 8</vt:lpstr>
      <vt:lpstr>Слайд 9</vt:lpstr>
      <vt:lpstr>Слайд 10</vt:lpstr>
      <vt:lpstr>Спасибо за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</dc:title>
  <dc:creator>Admin</dc:creator>
  <cp:lastModifiedBy>Admin</cp:lastModifiedBy>
  <cp:revision>7</cp:revision>
  <dcterms:created xsi:type="dcterms:W3CDTF">2011-09-05T19:27:32Z</dcterms:created>
  <dcterms:modified xsi:type="dcterms:W3CDTF">2011-09-05T20:31:06Z</dcterms:modified>
</cp:coreProperties>
</file>