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RDRE0CAPOUH5CCA4MRAJRCA7O4HTQCA78Y5K7CAMGAZRTCASKB7TMCAYBRINYCAE5A68MCALF2G8KCAI0O76RCAUEOOLYCAZ3C326CA4CILTKCAH89J1GCAVMV3I0CACU9V5VCACPUW3LCAMT1P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2214554"/>
            <a:ext cx="5925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Склонение </a:t>
            </a:r>
          </a:p>
          <a:p>
            <a:pPr algn="ctr"/>
            <a:r>
              <a:rPr lang="ru-RU" sz="4800" b="1" dirty="0" smtClean="0"/>
              <a:t>существительных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2285984" y="857232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857232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071802" y="2428868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428868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M46TBMCAA32RYTCAL3RE3UCA96FBF9CAG4OIZICASPPZF5CAAOOH71CA1SIBMFCASJ4XZJCAG9N6W2CAD7A0HUCAG753ZTCAW4TGRCCAYHY7UNCALC9MJDCAC5S01ACA2XK5BGCA9EI0TZCA37U0K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000504"/>
            <a:ext cx="2071702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вал 2"/>
          <p:cNvSpPr/>
          <p:nvPr/>
        </p:nvSpPr>
        <p:spPr>
          <a:xfrm>
            <a:off x="285720" y="571480"/>
            <a:ext cx="857256" cy="914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4" name="Овал 3"/>
          <p:cNvSpPr/>
          <p:nvPr/>
        </p:nvSpPr>
        <p:spPr>
          <a:xfrm>
            <a:off x="357158" y="2071678"/>
            <a:ext cx="857256" cy="9144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5" name="Овал 4"/>
          <p:cNvSpPr/>
          <p:nvPr/>
        </p:nvSpPr>
        <p:spPr>
          <a:xfrm>
            <a:off x="428596" y="3786190"/>
            <a:ext cx="857256" cy="9144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3</a:t>
            </a:r>
            <a:endParaRPr lang="ru-RU" sz="3200" b="1" dirty="0"/>
          </a:p>
        </p:txBody>
      </p:sp>
      <p:sp>
        <p:nvSpPr>
          <p:cNvPr id="7" name="Нашивка 6"/>
          <p:cNvSpPr/>
          <p:nvPr/>
        </p:nvSpPr>
        <p:spPr>
          <a:xfrm>
            <a:off x="1285852" y="78579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1428728" y="407194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1357290" y="228599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642918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 - 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57422" y="2143116"/>
            <a:ext cx="12009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 -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744" y="78579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14744" y="2285992"/>
            <a:ext cx="3754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28794" y="4143380"/>
            <a:ext cx="931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3714744" y="3000372"/>
            <a:ext cx="5000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57422" y="3071810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286248" y="407194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  ж.р.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71802" y="2214554"/>
            <a:ext cx="605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е</a:t>
            </a:r>
            <a:endParaRPr lang="ru-RU" sz="44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143240" y="4143380"/>
            <a:ext cx="42862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2643174" y="4000504"/>
            <a:ext cx="4635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/>
              <a:t>ь</a:t>
            </a:r>
            <a:endParaRPr lang="ru-RU" sz="4400" b="1" dirty="0"/>
          </a:p>
        </p:txBody>
      </p:sp>
      <p:sp>
        <p:nvSpPr>
          <p:cNvPr id="25" name="Пятиугольник 24"/>
          <p:cNvSpPr/>
          <p:nvPr/>
        </p:nvSpPr>
        <p:spPr>
          <a:xfrm>
            <a:off x="2357422" y="4143380"/>
            <a:ext cx="1857388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357686" y="2285992"/>
            <a:ext cx="1013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</a:t>
            </a:r>
            <a:r>
              <a:rPr lang="ru-RU" sz="3200" b="1" dirty="0" smtClean="0">
                <a:solidFill>
                  <a:srgbClr val="C00000"/>
                </a:solidFill>
              </a:rPr>
              <a:t>р.р.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4429124" y="2428868"/>
            <a:ext cx="185738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357686" y="857232"/>
            <a:ext cx="857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ж.р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357818" y="857232"/>
            <a:ext cx="857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м.р</a:t>
            </a:r>
            <a:endParaRPr lang="ru-RU" sz="3200" dirty="0"/>
          </a:p>
        </p:txBody>
      </p:sp>
      <p:sp>
        <p:nvSpPr>
          <p:cNvPr id="23" name="Пятиугольник 22"/>
          <p:cNvSpPr/>
          <p:nvPr/>
        </p:nvSpPr>
        <p:spPr>
          <a:xfrm>
            <a:off x="4429124" y="857232"/>
            <a:ext cx="178595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429124" y="3000372"/>
            <a:ext cx="1150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м</a:t>
            </a:r>
            <a:r>
              <a:rPr lang="ru-RU" sz="3200" b="1" dirty="0" smtClean="0">
                <a:solidFill>
                  <a:srgbClr val="C00000"/>
                </a:solidFill>
              </a:rPr>
              <a:t>.р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6" name="Пятиугольник 25"/>
          <p:cNvSpPr/>
          <p:nvPr/>
        </p:nvSpPr>
        <p:spPr>
          <a:xfrm>
            <a:off x="4500562" y="3214686"/>
            <a:ext cx="1857388" cy="50006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Мои рисунки\Изображение\thumbnailCAOTON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IW2T17CAMHKTLWCA0PKT3ACAXHMRWICA6RXW98CABCLJUQCA990O29CA0YRE04CAG10AI8CABGQZ4CCAVB6MY2CA9F66B7CAAL8V2YCA7W7GJ0CAI0GLBLCALUTKBBCAMRPH16CAB00F2YCAQSLSZ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785794"/>
            <a:ext cx="2000264" cy="1857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14480" y="321468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1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3 </a:t>
            </a:r>
            <a:r>
              <a:rPr lang="ru-RU" sz="2400" b="1" dirty="0" err="1" smtClean="0"/>
              <a:t>скл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1604" y="3857628"/>
            <a:ext cx="207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т</a:t>
            </a:r>
            <a:r>
              <a:rPr lang="ru-RU" sz="3200" b="1" i="1" dirty="0" smtClean="0">
                <a:solidFill>
                  <a:srgbClr val="7030A0"/>
                </a:solidFill>
              </a:rPr>
              <a:t>равка</a:t>
            </a: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группа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0" y="3857628"/>
            <a:ext cx="21431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с</a:t>
            </a:r>
            <a:r>
              <a:rPr lang="ru-RU" sz="3200" b="1" i="1" dirty="0" smtClean="0">
                <a:solidFill>
                  <a:srgbClr val="7030A0"/>
                </a:solidFill>
              </a:rPr>
              <a:t>олнце</a:t>
            </a: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лед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3786190"/>
            <a:ext cx="17266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к</a:t>
            </a:r>
            <a:r>
              <a:rPr lang="ru-RU" sz="3200" b="1" i="1" dirty="0" smtClean="0">
                <a:solidFill>
                  <a:srgbClr val="7030A0"/>
                </a:solidFill>
              </a:rPr>
              <a:t>апель</a:t>
            </a: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жизнь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       Алгоритм определения склонения существительного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1071546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Найти существительное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1643050"/>
            <a:ext cx="4214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Поставить его в начальную форму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2285992"/>
            <a:ext cx="2131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Определить род.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2857496"/>
            <a:ext cx="2928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Выделить окончание.</a:t>
            </a: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3429000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Соотнести с нужным склонением.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ZRDRE0CAPOUH5CCA4MRAJRCA7O4HTQCA78Y5K7CAMGAZRTCASKB7TMCAYBRINYCAE5A68MCALF2G8KCAI0O76RCAUEOOLYCAZ3C326CA4CILTKCAH89J1GCAVMV3I0CACU9V5VCACPUW3LCAMT1P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57290" y="1500174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        ДРЕМЛЕТ 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1500174"/>
            <a:ext cx="2571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          ЛЕС</a:t>
            </a:r>
          </a:p>
          <a:p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1803" y="2143116"/>
            <a:ext cx="207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 smtClean="0">
              <a:solidFill>
                <a:schemeClr val="bg1"/>
              </a:solidFill>
            </a:endParaRP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СКАЗКУ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2143116"/>
            <a:ext cx="1285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 smtClean="0">
              <a:solidFill>
                <a:schemeClr val="bg1"/>
              </a:solidFill>
            </a:endParaRP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СНА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2143116"/>
            <a:ext cx="1357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i="1" dirty="0" smtClean="0">
              <a:solidFill>
                <a:schemeClr val="bg1"/>
              </a:solidFill>
            </a:endParaRPr>
          </a:p>
          <a:p>
            <a:r>
              <a:rPr lang="ru-RU" sz="4000" b="1" i="1" dirty="0" smtClean="0">
                <a:solidFill>
                  <a:schemeClr val="bg1"/>
                </a:solidFill>
              </a:rPr>
              <a:t>ПОД</a:t>
            </a:r>
            <a:endParaRPr lang="ru-RU" sz="4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71</Words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DNA7 X86</cp:lastModifiedBy>
  <cp:revision>27</cp:revision>
  <dcterms:created xsi:type="dcterms:W3CDTF">2012-02-25T09:22:49Z</dcterms:created>
  <dcterms:modified xsi:type="dcterms:W3CDTF">2012-02-28T06:56:35Z</dcterms:modified>
</cp:coreProperties>
</file>