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458200" cy="1222375"/>
          </a:xfrm>
        </p:spPr>
        <p:txBody>
          <a:bodyPr>
            <a:normAutofit/>
          </a:bodyPr>
          <a:lstStyle/>
          <a:p>
            <a:r>
              <a:rPr lang="ru-RU" sz="7200" dirty="0" smtClean="0"/>
              <a:t>Золотая осень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5365769"/>
          </a:xfrm>
        </p:spPr>
        <p:txBody>
          <a:bodyPr>
            <a:normAutofit/>
          </a:bodyPr>
          <a:lstStyle/>
          <a:p>
            <a:r>
              <a:rPr lang="ru-RU" dirty="0" smtClean="0"/>
              <a:t>Листопад, листопад,</a:t>
            </a:r>
          </a:p>
          <a:p>
            <a:r>
              <a:rPr lang="ru-RU" dirty="0" smtClean="0"/>
              <a:t> Листья желтые летят.</a:t>
            </a:r>
          </a:p>
          <a:p>
            <a:r>
              <a:rPr lang="ru-RU" dirty="0" smtClean="0"/>
              <a:t> Желтый клен, желтый бук,</a:t>
            </a:r>
          </a:p>
          <a:p>
            <a:r>
              <a:rPr lang="ru-RU" dirty="0" smtClean="0"/>
              <a:t> Желтый в небе солнца круг.</a:t>
            </a:r>
          </a:p>
          <a:p>
            <a:r>
              <a:rPr lang="ru-RU" dirty="0" smtClean="0"/>
              <a:t> Желтый двор, желтый дом.</a:t>
            </a:r>
          </a:p>
          <a:p>
            <a:r>
              <a:rPr lang="ru-RU" dirty="0" smtClean="0"/>
              <a:t> Вся земля желта кругом.</a:t>
            </a:r>
          </a:p>
          <a:p>
            <a:r>
              <a:rPr lang="ru-RU" dirty="0" smtClean="0"/>
              <a:t> Желтизна, желтизна,</a:t>
            </a:r>
          </a:p>
          <a:p>
            <a:r>
              <a:rPr lang="ru-RU" dirty="0" smtClean="0"/>
              <a:t> Значит, осень – не весна.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Нирович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928670"/>
            <a:ext cx="8686800" cy="5151455"/>
          </a:xfrm>
        </p:spPr>
        <p:txBody>
          <a:bodyPr/>
          <a:lstStyle/>
          <a:p>
            <a:r>
              <a:rPr lang="ru-RU" dirty="0" smtClean="0"/>
              <a:t>М. </a:t>
            </a:r>
            <a:r>
              <a:rPr lang="ru-RU" dirty="0" err="1" smtClean="0"/>
              <a:t>Ходякова</a:t>
            </a:r>
            <a:endParaRPr lang="ru-RU" dirty="0" smtClean="0"/>
          </a:p>
          <a:p>
            <a:r>
              <a:rPr lang="ru-RU" dirty="0" smtClean="0"/>
              <a:t> Если на деревьях листья пожелтели,</a:t>
            </a:r>
          </a:p>
          <a:p>
            <a:r>
              <a:rPr lang="ru-RU" dirty="0" smtClean="0"/>
              <a:t> Если в край далекий птицы улетели,</a:t>
            </a:r>
          </a:p>
          <a:p>
            <a:r>
              <a:rPr lang="ru-RU" dirty="0" smtClean="0"/>
              <a:t> Если небо хмурое, если дождик льется,</a:t>
            </a:r>
          </a:p>
          <a:p>
            <a:r>
              <a:rPr lang="ru-RU" dirty="0" smtClean="0"/>
              <a:t> Это время года осенью зовется.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Александр Пушкин</a:t>
            </a:r>
          </a:p>
          <a:p>
            <a:endParaRPr lang="ru-RU" dirty="0" smtClean="0"/>
          </a:p>
          <a:p>
            <a:r>
              <a:rPr lang="ru-RU" dirty="0" smtClean="0"/>
              <a:t> Унылая пора! Очей очарованье!</a:t>
            </a:r>
          </a:p>
          <a:p>
            <a:r>
              <a:rPr lang="ru-RU" dirty="0" smtClean="0"/>
              <a:t> Приятна мне твоя прощальная краса —</a:t>
            </a:r>
          </a:p>
          <a:p>
            <a:r>
              <a:rPr lang="ru-RU" dirty="0" smtClean="0"/>
              <a:t> Люблю я пышное природы увяданье,</a:t>
            </a:r>
          </a:p>
          <a:p>
            <a:r>
              <a:rPr lang="ru-RU" dirty="0" smtClean="0"/>
              <a:t> В багрец и в золото одетые леса,</a:t>
            </a:r>
          </a:p>
          <a:p>
            <a:r>
              <a:rPr lang="ru-RU" dirty="0" smtClean="0"/>
              <a:t> В их сенях ветра шум и свежее дыханье,</a:t>
            </a:r>
          </a:p>
          <a:p>
            <a:r>
              <a:rPr lang="ru-RU" dirty="0" smtClean="0"/>
              <a:t> И мглой волнистою покрыты небеса,</a:t>
            </a:r>
          </a:p>
          <a:p>
            <a:r>
              <a:rPr lang="ru-RU" dirty="0" smtClean="0"/>
              <a:t> И редкий солнца луч, и первые морозы,</a:t>
            </a:r>
          </a:p>
          <a:p>
            <a:r>
              <a:rPr lang="ru-RU" dirty="0" smtClean="0"/>
              <a:t> И отдаленные седой зимы угрозы.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0b255bf78321c6d3389cc72f08b04526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7" y="857232"/>
            <a:ext cx="7143800" cy="52228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63473512_kruzhila_osenx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8143932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october_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928670"/>
            <a:ext cx="7715304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973f3b4d4c5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928670"/>
            <a:ext cx="6786610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33823088_Osennie_dozhd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500042"/>
            <a:ext cx="7358114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levitan1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857232"/>
            <a:ext cx="7072362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Осень самая яркая пора о которой воспевали поэты, писали прозаики, осеннюю природу которой отображали в живописи художники. Красота осенней природы это романтика настроения и с легкой грустинкой размышления в сочинении на тему осень.</a:t>
            </a:r>
          </a:p>
          <a:p>
            <a:endParaRPr lang="ru-RU" dirty="0" smtClean="0"/>
          </a:p>
          <a:p>
            <a:r>
              <a:rPr lang="ru-RU" dirty="0" smtClean="0"/>
              <a:t> Особенным контрастом для ярких эмоциональных переживаний в сочинении про осень наступает в природе период золотой осени, когда особенно хочется подчеркнуть утонченность пейзажа осени в сочинении или в кратком рассказе. Шум осеннего леса, листопад, прогулки в последних теплых днях бабьего лета, грустное настроение и ожидание первого снега и холодов, все это неисчерпаемый материал для сочинения на тему осень.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"Осень наступила«</a:t>
            </a:r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Краски </a:t>
            </a:r>
            <a:r>
              <a:rPr lang="ru-RU" dirty="0" smtClean="0"/>
              <a:t>осени«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Золотая </a:t>
            </a:r>
            <a:r>
              <a:rPr lang="ru-RU" dirty="0" smtClean="0"/>
              <a:t>осень«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Звуки </a:t>
            </a:r>
            <a:r>
              <a:rPr lang="ru-RU" dirty="0" smtClean="0"/>
              <a:t>осени«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Осенние </a:t>
            </a:r>
            <a:r>
              <a:rPr lang="ru-RU" dirty="0" smtClean="0"/>
              <a:t>каникулы«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Время года </a:t>
            </a:r>
            <a:r>
              <a:rPr lang="ru-RU" dirty="0" smtClean="0"/>
              <a:t>осень«</a:t>
            </a:r>
            <a:endParaRPr lang="ru-RU" dirty="0" smtClean="0"/>
          </a:p>
          <a:p>
            <a:pPr algn="ctr"/>
            <a:r>
              <a:rPr lang="ru-RU" dirty="0" smtClean="0"/>
              <a:t>"</a:t>
            </a:r>
            <a:r>
              <a:rPr lang="ru-RU" dirty="0" smtClean="0"/>
              <a:t>Осенняя </a:t>
            </a:r>
            <a:r>
              <a:rPr lang="ru-RU" dirty="0" smtClean="0"/>
              <a:t>природа«</a:t>
            </a:r>
          </a:p>
          <a:p>
            <a:pPr algn="ctr">
              <a:buNone/>
            </a:pPr>
            <a:r>
              <a:rPr lang="ru-RU" dirty="0" smtClean="0"/>
              <a:t>     "Приметы осени"</a:t>
            </a:r>
          </a:p>
          <a:p>
            <a:pPr algn="ctr"/>
            <a:r>
              <a:rPr lang="ru-RU" dirty="0" smtClean="0"/>
              <a:t> </a:t>
            </a:r>
            <a:r>
              <a:rPr lang="ru-RU" dirty="0" smtClean="0"/>
              <a:t>"Осень в лесу"</a:t>
            </a:r>
          </a:p>
          <a:p>
            <a:pPr algn="ctr"/>
            <a:r>
              <a:rPr lang="ru-RU" dirty="0" smtClean="0"/>
              <a:t> </a:t>
            </a:r>
            <a:r>
              <a:rPr lang="ru-RU" dirty="0" smtClean="0"/>
              <a:t>"Сад осенью" </a:t>
            </a:r>
          </a:p>
          <a:p>
            <a:pPr algn="ctr">
              <a:buNone/>
            </a:pPr>
            <a:r>
              <a:rPr lang="ru-RU" dirty="0" smtClean="0"/>
              <a:t>     "Осенний </a:t>
            </a:r>
            <a:r>
              <a:rPr lang="ru-RU" dirty="0" smtClean="0"/>
              <a:t>лес"</a:t>
            </a:r>
          </a:p>
          <a:p>
            <a:pPr algn="ctr"/>
            <a:r>
              <a:rPr lang="ru-RU" dirty="0" smtClean="0"/>
              <a:t>"Русская осень«</a:t>
            </a:r>
            <a:endParaRPr lang="ru-RU" dirty="0" smtClean="0"/>
          </a:p>
          <a:p>
            <a:pPr algn="ctr"/>
            <a:r>
              <a:rPr lang="ru-RU" dirty="0" smtClean="0"/>
              <a:t>"Осенний </a:t>
            </a:r>
            <a:r>
              <a:rPr lang="ru-RU" dirty="0" smtClean="0"/>
              <a:t>дождь"</a:t>
            </a:r>
          </a:p>
          <a:p>
            <a:pPr algn="ctr"/>
            <a:r>
              <a:rPr lang="ru-RU" dirty="0" smtClean="0"/>
              <a:t> </a:t>
            </a:r>
            <a:r>
              <a:rPr lang="ru-RU" dirty="0" smtClean="0"/>
              <a:t>"Поздняя осень"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</TotalTime>
  <Words>319</Words>
  <PresentationFormat>Экран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Золотая осень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Золотая осень</dc:title>
  <dc:creator>User</dc:creator>
  <cp:lastModifiedBy>User</cp:lastModifiedBy>
  <cp:revision>3</cp:revision>
  <dcterms:created xsi:type="dcterms:W3CDTF">2012-11-21T13:01:47Z</dcterms:created>
  <dcterms:modified xsi:type="dcterms:W3CDTF">2012-11-21T13:29:33Z</dcterms:modified>
</cp:coreProperties>
</file>