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0" y="0"/>
            <a:ext cx="825500" cy="6858000"/>
          </a:xfrm>
          <a:prstGeom prst="rect">
            <a:avLst/>
          </a:prstGeom>
          <a:solidFill>
            <a:schemeClr val="tx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ltGray">
          <a:xfrm>
            <a:off x="0" y="3543300"/>
            <a:ext cx="3343275" cy="12223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8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/>
            </a:lvl1pPr>
          </a:lstStyle>
          <a:p>
            <a:fld id="{6F3DB9C4-4B00-452B-87B3-A48D280AE568}" type="datetimeFigureOut">
              <a:rPr lang="ru-RU" smtClean="0"/>
              <a:pPr/>
              <a:t>17.09.2010</a:t>
            </a:fld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/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fld id="{6EEF7C76-EBE5-4896-8F9B-4D49409DF6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gray">
          <a:xfrm>
            <a:off x="0" y="1638300"/>
            <a:ext cx="3343275" cy="12223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Тесты</a:t>
            </a:r>
            <a:br>
              <a:rPr lang="ru-RU" dirty="0" smtClean="0"/>
            </a:br>
            <a:r>
              <a:rPr lang="ru-RU" dirty="0" smtClean="0"/>
              <a:t> по окружающему миру.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</a:p>
          <a:p>
            <a:r>
              <a:rPr lang="ru-RU" dirty="0" smtClean="0"/>
              <a:t>Учитель </a:t>
            </a:r>
            <a:r>
              <a:rPr lang="ru-RU" dirty="0" err="1" smtClean="0"/>
              <a:t>Царькова</a:t>
            </a:r>
            <a:r>
              <a:rPr lang="ru-RU" dirty="0" smtClean="0"/>
              <a:t> И.В.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5800" y="476672"/>
            <a:ext cx="7772400" cy="5619328"/>
          </a:xfrm>
        </p:spPr>
        <p:txBody>
          <a:bodyPr/>
          <a:lstStyle/>
          <a:p>
            <a:r>
              <a:rPr lang="ru-RU" b="1" dirty="0" smtClean="0"/>
              <a:t>5. В каком городе был открыт первый музей  в России – Кунсткамера? Обведи нужную букву.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а) в Санкт – Петербурге;</a:t>
            </a:r>
          </a:p>
          <a:p>
            <a:r>
              <a:rPr lang="ru-RU" dirty="0" smtClean="0"/>
              <a:t>б) в Москве;</a:t>
            </a:r>
          </a:p>
          <a:p>
            <a:r>
              <a:rPr lang="ru-RU" dirty="0" smtClean="0"/>
              <a:t>в) </a:t>
            </a:r>
            <a:r>
              <a:rPr lang="ru-RU" dirty="0" err="1" smtClean="0"/>
              <a:t>в</a:t>
            </a:r>
            <a:r>
              <a:rPr lang="ru-RU" dirty="0" smtClean="0"/>
              <a:t> Суздале.</a:t>
            </a:r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 flipH="1">
            <a:off x="8316416" y="6021288"/>
            <a:ext cx="648000" cy="648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85800" y="476672"/>
            <a:ext cx="3810000" cy="5619328"/>
          </a:xfrm>
        </p:spPr>
        <p:txBody>
          <a:bodyPr/>
          <a:lstStyle/>
          <a:p>
            <a:r>
              <a:rPr lang="ru-RU" b="1" dirty="0" smtClean="0"/>
              <a:t>1. Где расположена природная зона арктических пустынь? </a:t>
            </a:r>
            <a:r>
              <a:rPr lang="ru-RU" b="1" dirty="0" smtClean="0"/>
              <a:t>Запиши </a:t>
            </a:r>
            <a:r>
              <a:rPr lang="ru-RU" b="1" dirty="0" smtClean="0"/>
              <a:t>нужную букву</a:t>
            </a:r>
            <a:r>
              <a:rPr lang="ru-RU" b="1" dirty="0" smtClean="0"/>
              <a:t>.</a:t>
            </a:r>
            <a:r>
              <a:rPr lang="ru-RU" dirty="0" smtClean="0"/>
              <a:t> </a:t>
            </a:r>
          </a:p>
          <a:p>
            <a:r>
              <a:rPr lang="ru-RU" dirty="0" smtClean="0"/>
              <a:t>а) на островах Тихого океана;</a:t>
            </a:r>
          </a:p>
          <a:p>
            <a:r>
              <a:rPr lang="ru-RU" dirty="0" smtClean="0"/>
              <a:t>б) на островах Индийского океана;</a:t>
            </a:r>
          </a:p>
          <a:p>
            <a:r>
              <a:rPr lang="ru-RU" dirty="0" smtClean="0"/>
              <a:t>в) на остовах Северного Ледовитого океана.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3810000" cy="5619328"/>
          </a:xfrm>
        </p:spPr>
        <p:txBody>
          <a:bodyPr/>
          <a:lstStyle/>
          <a:p>
            <a:r>
              <a:rPr lang="ru-RU" b="1" dirty="0" smtClean="0"/>
              <a:t>2. Как называется зима в Арктике? </a:t>
            </a:r>
            <a:r>
              <a:rPr lang="ru-RU" b="1" dirty="0" smtClean="0"/>
              <a:t>Запиши </a:t>
            </a:r>
            <a:r>
              <a:rPr lang="ru-RU" b="1" dirty="0" smtClean="0"/>
              <a:t>нужную букву.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а) полярный день;</a:t>
            </a:r>
          </a:p>
          <a:p>
            <a:r>
              <a:rPr lang="ru-RU" dirty="0" smtClean="0"/>
              <a:t>б) Полярная звезда;</a:t>
            </a:r>
          </a:p>
          <a:p>
            <a:r>
              <a:rPr lang="ru-RU" dirty="0" smtClean="0"/>
              <a:t>в) полярная ночь.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476672"/>
            <a:ext cx="3810000" cy="5619328"/>
          </a:xfrm>
        </p:spPr>
        <p:txBody>
          <a:bodyPr/>
          <a:lstStyle/>
          <a:p>
            <a:r>
              <a:rPr lang="ru-RU" b="1" dirty="0" smtClean="0"/>
              <a:t>3. Какие растения встречаются в ледяной зоне? Вычеркни лишнее.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lvl="0"/>
            <a:r>
              <a:rPr lang="ru-RU" dirty="0" smtClean="0"/>
              <a:t>Лишайники, кедры, мхи, полярные маки, бузина.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3810000" cy="5619328"/>
          </a:xfrm>
        </p:spPr>
        <p:txBody>
          <a:bodyPr/>
          <a:lstStyle/>
          <a:p>
            <a:r>
              <a:rPr lang="ru-RU" b="1" dirty="0" smtClean="0"/>
              <a:t>4. Какие животные обитают в Арктике?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а) белые медведи;</a:t>
            </a:r>
          </a:p>
          <a:p>
            <a:r>
              <a:rPr lang="ru-RU" dirty="0" smtClean="0"/>
              <a:t>б) нутрии;</a:t>
            </a:r>
          </a:p>
          <a:p>
            <a:r>
              <a:rPr lang="ru-RU" dirty="0" smtClean="0"/>
              <a:t>в) моржи;</a:t>
            </a:r>
          </a:p>
          <a:p>
            <a:r>
              <a:rPr lang="ru-RU" dirty="0" smtClean="0"/>
              <a:t>г) лоси;</a:t>
            </a:r>
          </a:p>
          <a:p>
            <a:r>
              <a:rPr lang="ru-RU" dirty="0" err="1" smtClean="0"/>
              <a:t>д</a:t>
            </a:r>
            <a:r>
              <a:rPr lang="ru-RU" dirty="0" smtClean="0"/>
              <a:t>) тюлени.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404664"/>
            <a:ext cx="7772400" cy="5691336"/>
          </a:xfrm>
        </p:spPr>
        <p:txBody>
          <a:bodyPr/>
          <a:lstStyle/>
          <a:p>
            <a:r>
              <a:rPr lang="ru-RU" b="1" dirty="0" smtClean="0"/>
              <a:t>5. Восстанови цепь питания.</a:t>
            </a:r>
            <a:r>
              <a:rPr lang="ru-RU" dirty="0" smtClean="0"/>
              <a:t> </a:t>
            </a:r>
          </a:p>
          <a:p>
            <a:r>
              <a:rPr lang="ru-RU" dirty="0" smtClean="0"/>
              <a:t>Водоросли          ……     </a:t>
            </a:r>
            <a:r>
              <a:rPr lang="ru-RU" dirty="0" smtClean="0"/>
              <a:t>         рыбы           </a:t>
            </a:r>
            <a:r>
              <a:rPr lang="ru-RU" dirty="0" smtClean="0"/>
              <a:t>……             белые медведи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6. Каково значение Арктики для человека? </a:t>
            </a:r>
            <a:endParaRPr lang="ru-RU" dirty="0" smtClean="0"/>
          </a:p>
          <a:p>
            <a:r>
              <a:rPr lang="ru-RU" sz="2800" dirty="0" smtClean="0"/>
              <a:t>а) здесь выращивают фрукты;</a:t>
            </a:r>
          </a:p>
          <a:p>
            <a:r>
              <a:rPr lang="ru-RU" sz="2800" dirty="0" smtClean="0"/>
              <a:t>б) здесь перевозят грузы;</a:t>
            </a:r>
          </a:p>
          <a:p>
            <a:r>
              <a:rPr lang="ru-RU" sz="2800" dirty="0" smtClean="0"/>
              <a:t>в) здесь развит рыболовный промысел;</a:t>
            </a:r>
          </a:p>
          <a:p>
            <a:r>
              <a:rPr lang="ru-RU" sz="2800" dirty="0" smtClean="0"/>
              <a:t>г) здесь добывают полезные ископаемые;</a:t>
            </a:r>
          </a:p>
          <a:p>
            <a:r>
              <a:rPr lang="ru-RU" sz="2800" dirty="0" err="1" smtClean="0"/>
              <a:t>д</a:t>
            </a:r>
            <a:r>
              <a:rPr lang="ru-RU" sz="2800" dirty="0" smtClean="0"/>
              <a:t>) здесь ведут наблюдения за погодой.</a:t>
            </a:r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436096" y="1340768"/>
            <a:ext cx="129614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203848" y="1340768"/>
            <a:ext cx="93610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956376" y="1340768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907704" y="1700808"/>
            <a:ext cx="144016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85800" y="404664"/>
            <a:ext cx="3810000" cy="5691336"/>
          </a:xfrm>
        </p:spPr>
        <p:txBody>
          <a:bodyPr/>
          <a:lstStyle/>
          <a:p>
            <a:r>
              <a:rPr lang="ru-RU" sz="2000" b="1" dirty="0"/>
              <a:t>«МИР ГЛАЗАМИ АСТРОНОМА</a:t>
            </a:r>
            <a:r>
              <a:rPr lang="ru-RU" sz="2000" b="1" dirty="0" smtClean="0"/>
              <a:t>»</a:t>
            </a:r>
          </a:p>
          <a:p>
            <a:endParaRPr lang="ru-RU" sz="2000" dirty="0"/>
          </a:p>
          <a:p>
            <a:r>
              <a:rPr lang="ru-RU" sz="2000" b="1" dirty="0"/>
              <a:t>«МИР ГЛАЗАМИ ГЕОГРАФА</a:t>
            </a:r>
            <a:r>
              <a:rPr lang="ru-RU" sz="2000" b="1" dirty="0" smtClean="0"/>
              <a:t>»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«МИР ГЛАЗАМИ ИСТОРИКА</a:t>
            </a:r>
            <a:r>
              <a:rPr lang="ru-RU" sz="2000" b="1" dirty="0" smtClean="0"/>
              <a:t>»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«ЗОНА АРКТИЧЕСКИХ ПУСТЫНЬ»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3810000" cy="5691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0" y="260648"/>
            <a:ext cx="684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rId2" action="ppaction://hlinksldjump" highlightClick="1"/>
          </p:cNvPr>
          <p:cNvSpPr/>
          <p:nvPr/>
        </p:nvSpPr>
        <p:spPr>
          <a:xfrm>
            <a:off x="0" y="1340768"/>
            <a:ext cx="648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rId3" action="ppaction://hlinksldjump" highlightClick="1"/>
          </p:cNvPr>
          <p:cNvSpPr/>
          <p:nvPr/>
        </p:nvSpPr>
        <p:spPr>
          <a:xfrm>
            <a:off x="0" y="2420888"/>
            <a:ext cx="648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rId4" action="ppaction://hlinksldjump" highlightClick="1"/>
          </p:cNvPr>
          <p:cNvSpPr/>
          <p:nvPr/>
        </p:nvSpPr>
        <p:spPr>
          <a:xfrm>
            <a:off x="0" y="3501008"/>
            <a:ext cx="648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404664"/>
            <a:ext cx="3810000" cy="5691336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Как называется наука о небесных телах? З</a:t>
            </a:r>
            <a:r>
              <a:rPr lang="ru-RU" b="1" dirty="0" smtClean="0"/>
              <a:t>апиши </a:t>
            </a:r>
            <a:r>
              <a:rPr lang="ru-RU" b="1" dirty="0"/>
              <a:t>нужную </a:t>
            </a:r>
            <a:r>
              <a:rPr lang="ru-RU" b="1" dirty="0" smtClean="0"/>
              <a:t>букву. </a:t>
            </a:r>
          </a:p>
          <a:p>
            <a:pPr marL="514350" lvl="0" indent="-514350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история;</a:t>
            </a:r>
          </a:p>
          <a:p>
            <a:pPr>
              <a:buNone/>
            </a:pPr>
            <a:r>
              <a:rPr lang="ru-RU" dirty="0" smtClean="0"/>
              <a:t>б) география;	         </a:t>
            </a:r>
          </a:p>
          <a:p>
            <a:pPr>
              <a:buNone/>
            </a:pPr>
            <a:r>
              <a:rPr lang="ru-RU" dirty="0" smtClean="0"/>
              <a:t>в) экология;</a:t>
            </a:r>
          </a:p>
          <a:p>
            <a:pPr>
              <a:buNone/>
            </a:pPr>
            <a:r>
              <a:rPr lang="ru-RU" dirty="0" smtClean="0"/>
              <a:t>г) астрономия.</a:t>
            </a:r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dirty="0"/>
              <a:t>	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3810000" cy="5691336"/>
          </a:xfrm>
        </p:spPr>
        <p:txBody>
          <a:bodyPr/>
          <a:lstStyle/>
          <a:p>
            <a:pPr lvl="0"/>
            <a:r>
              <a:rPr lang="ru-RU" dirty="0" smtClean="0"/>
              <a:t>2.</a:t>
            </a:r>
            <a:r>
              <a:rPr lang="ru-RU" b="1" dirty="0"/>
              <a:t> Сколько планет вращается вокруг Солнца? </a:t>
            </a:r>
            <a:r>
              <a:rPr lang="ru-RU" b="1" dirty="0" smtClean="0"/>
              <a:t>Запиши нужную </a:t>
            </a:r>
            <a:r>
              <a:rPr lang="ru-RU" b="1" dirty="0"/>
              <a:t>букву.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dirty="0"/>
              <a:t>а) 7;	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dirty="0"/>
              <a:t>9;	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</a:t>
            </a:r>
            <a:r>
              <a:rPr lang="ru-RU" dirty="0"/>
              <a:t>) 11.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496000" y="6210000"/>
            <a:ext cx="648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04664"/>
            <a:ext cx="4495800" cy="569133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3. Распредели названия по двум группам: </a:t>
            </a:r>
          </a:p>
          <a:p>
            <a:pPr>
              <a:buNone/>
            </a:pPr>
            <a:r>
              <a:rPr lang="ru-RU" b="1" dirty="0" smtClean="0"/>
              <a:t>Планеты и Звёзды.</a:t>
            </a:r>
          </a:p>
          <a:p>
            <a:endParaRPr lang="ru-RU" dirty="0"/>
          </a:p>
          <a:p>
            <a:pPr algn="ctr">
              <a:buNone/>
            </a:pPr>
            <a:r>
              <a:rPr lang="ru-RU" b="1" dirty="0"/>
              <a:t>Солнце</a:t>
            </a:r>
            <a:endParaRPr lang="ru-RU" dirty="0"/>
          </a:p>
          <a:p>
            <a:pPr algn="ctr">
              <a:buNone/>
            </a:pPr>
            <a:r>
              <a:rPr lang="ru-RU" b="1" dirty="0"/>
              <a:t>Венера</a:t>
            </a:r>
            <a:endParaRPr lang="ru-RU" dirty="0"/>
          </a:p>
          <a:p>
            <a:pPr algn="ctr">
              <a:buNone/>
            </a:pPr>
            <a:r>
              <a:rPr lang="ru-RU" b="1" dirty="0" smtClean="0"/>
              <a:t>Полярная</a:t>
            </a:r>
            <a:endParaRPr lang="ru-RU" dirty="0"/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/>
              <a:t>Марс</a:t>
            </a:r>
            <a:endParaRPr lang="ru-RU" dirty="0"/>
          </a:p>
          <a:p>
            <a:pPr algn="ctr">
              <a:buNone/>
            </a:pPr>
            <a:r>
              <a:rPr lang="ru-RU" b="1" dirty="0" smtClean="0"/>
              <a:t>Земля</a:t>
            </a:r>
          </a:p>
          <a:p>
            <a:pPr algn="ctr">
              <a:buNone/>
            </a:pPr>
            <a:r>
              <a:rPr lang="ru-RU" b="1" dirty="0" smtClean="0"/>
              <a:t>Нептун</a:t>
            </a:r>
            <a:endParaRPr lang="ru-RU" dirty="0"/>
          </a:p>
          <a:p>
            <a:pPr>
              <a:buNone/>
            </a:pPr>
            <a:r>
              <a:rPr lang="ru-RU" b="1" dirty="0"/>
              <a:t>  </a:t>
            </a:r>
            <a:r>
              <a:rPr lang="ru-RU" b="1" dirty="0" smtClean="0"/>
              <a:t>                                             </a:t>
            </a:r>
            <a:endParaRPr lang="ru-RU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3810000" cy="56913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4. </a:t>
            </a:r>
            <a:r>
              <a:rPr lang="ru-RU" b="1" dirty="0" smtClean="0"/>
              <a:t> </a:t>
            </a:r>
            <a:r>
              <a:rPr lang="ru-RU" b="1" dirty="0"/>
              <a:t>Допиши предложение.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 lvl="0">
              <a:buNone/>
            </a:pPr>
            <a:r>
              <a:rPr lang="ru-RU" dirty="0"/>
              <a:t>Ближайшая к Земле звезда – это </a:t>
            </a:r>
            <a:r>
              <a:rPr lang="ru-RU" dirty="0" smtClean="0"/>
              <a:t>______________.</a:t>
            </a:r>
            <a:endParaRPr lang="ru-RU" dirty="0"/>
          </a:p>
          <a:p>
            <a:pPr>
              <a:buNone/>
            </a:pPr>
            <a:r>
              <a:rPr lang="ru-RU" dirty="0" smtClean="0"/>
              <a:t>5. </a:t>
            </a:r>
            <a:r>
              <a:rPr lang="ru-RU" sz="2400" b="1" dirty="0"/>
              <a:t>Что относится к небесным телам? Вычеркни лишнее.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Метеориты, Солнце, материки, планеты, звезды.</a:t>
            </a:r>
          </a:p>
          <a:p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496000" y="6210000"/>
            <a:ext cx="648000" cy="648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404664"/>
            <a:ext cx="3810000" cy="5691336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1. Кто </a:t>
            </a:r>
            <a:r>
              <a:rPr lang="ru-RU" b="1" dirty="0"/>
              <a:t>изучает и описывает нашу планету Земля? Обведи нужную букву.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а) астрономы;</a:t>
            </a:r>
          </a:p>
          <a:p>
            <a:r>
              <a:rPr lang="ru-RU" dirty="0"/>
              <a:t>б) биологи;</a:t>
            </a:r>
          </a:p>
          <a:p>
            <a:r>
              <a:rPr lang="ru-RU" dirty="0"/>
              <a:t>в) географы;</a:t>
            </a:r>
          </a:p>
          <a:p>
            <a:r>
              <a:rPr lang="ru-RU" dirty="0"/>
              <a:t>г) экологи.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244280" cy="5619328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2. Что </a:t>
            </a:r>
            <a:r>
              <a:rPr lang="ru-RU" b="1" dirty="0"/>
              <a:t>такое карта полушарий? </a:t>
            </a:r>
            <a:endParaRPr lang="ru-RU" dirty="0"/>
          </a:p>
          <a:p>
            <a:r>
              <a:rPr lang="ru-RU" dirty="0"/>
              <a:t>а) карта, на которой дано изображение какой – то территории;</a:t>
            </a:r>
          </a:p>
          <a:p>
            <a:r>
              <a:rPr lang="ru-RU" dirty="0"/>
              <a:t>б) карта, на которой изображены две половины земного шара;</a:t>
            </a:r>
          </a:p>
          <a:p>
            <a:r>
              <a:rPr lang="ru-RU" dirty="0"/>
              <a:t>в) карта, на которой изображена вся Земля.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496000" y="6210000"/>
            <a:ext cx="648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404664"/>
            <a:ext cx="3810000" cy="5691336"/>
          </a:xfrm>
        </p:spPr>
        <p:txBody>
          <a:bodyPr/>
          <a:lstStyle/>
          <a:p>
            <a:pPr>
              <a:buNone/>
            </a:pPr>
            <a:r>
              <a:rPr lang="ru-RU" b="1" dirty="0"/>
              <a:t>3. Какую форму имела первая географическая карта мира? Обведи нужную букву.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dirty="0"/>
              <a:t>а) форму круга;</a:t>
            </a:r>
          </a:p>
          <a:p>
            <a:pPr>
              <a:buNone/>
            </a:pPr>
            <a:r>
              <a:rPr lang="ru-RU" dirty="0"/>
              <a:t>б) форму треугольника;</a:t>
            </a:r>
          </a:p>
          <a:p>
            <a:pPr>
              <a:buNone/>
            </a:pPr>
            <a:r>
              <a:rPr lang="ru-RU" dirty="0"/>
              <a:t>в) форму квадрата.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3810000" cy="5691336"/>
          </a:xfrm>
        </p:spPr>
        <p:txBody>
          <a:bodyPr/>
          <a:lstStyle/>
          <a:p>
            <a:pPr>
              <a:buNone/>
            </a:pPr>
            <a:r>
              <a:rPr lang="ru-RU" b="1" dirty="0"/>
              <a:t>4. Допиши предложение</a:t>
            </a:r>
            <a:r>
              <a:rPr lang="ru-RU" b="1" dirty="0" smtClean="0"/>
              <a:t>.</a:t>
            </a:r>
          </a:p>
          <a:p>
            <a:pPr>
              <a:buNone/>
            </a:pPr>
            <a:endParaRPr lang="ru-RU" dirty="0"/>
          </a:p>
          <a:p>
            <a:pPr lvl="0"/>
            <a:r>
              <a:rPr lang="ru-RU" dirty="0"/>
              <a:t>Горизонтальные линии, расположенные на глобусе параллельно друг другу </a:t>
            </a:r>
            <a:r>
              <a:rPr lang="ru-RU" dirty="0" smtClean="0"/>
              <a:t>называются _______________.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496000" y="6210000"/>
            <a:ext cx="648000" cy="648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476672"/>
            <a:ext cx="3810000" cy="5619328"/>
          </a:xfrm>
        </p:spPr>
        <p:txBody>
          <a:bodyPr/>
          <a:lstStyle/>
          <a:p>
            <a:r>
              <a:rPr lang="ru-RU" sz="2400" b="1" dirty="0" smtClean="0"/>
              <a:t>5. Что показывает масштаб</a:t>
            </a:r>
            <a:r>
              <a:rPr lang="ru-RU" sz="2400" b="1" dirty="0" smtClean="0"/>
              <a:t>?.</a:t>
            </a:r>
            <a:endParaRPr lang="ru-RU" sz="2400" dirty="0" smtClean="0"/>
          </a:p>
          <a:p>
            <a:r>
              <a:rPr lang="ru-RU" sz="2400" dirty="0" smtClean="0"/>
              <a:t>а) показывает, какое расстояние на местности соответствует каждому сантиметру на карте;</a:t>
            </a:r>
          </a:p>
          <a:p>
            <a:r>
              <a:rPr lang="ru-RU" sz="2400" dirty="0" smtClean="0"/>
              <a:t>б) показывает количество предметов на местности;</a:t>
            </a:r>
          </a:p>
          <a:p>
            <a:r>
              <a:rPr lang="ru-RU" sz="2400" dirty="0" smtClean="0"/>
              <a:t>в) показывает расстояние на местности между объектами.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3810000" cy="5619328"/>
          </a:xfrm>
        </p:spPr>
        <p:txBody>
          <a:bodyPr/>
          <a:lstStyle/>
          <a:p>
            <a:r>
              <a:rPr lang="ru-RU" sz="2400" b="1" dirty="0" smtClean="0"/>
              <a:t>6. В чём различие глобуса и карты полушарий?  </a:t>
            </a:r>
            <a:endParaRPr lang="ru-RU" sz="2400" dirty="0" smtClean="0"/>
          </a:p>
          <a:p>
            <a:r>
              <a:rPr lang="ru-RU" sz="2400" dirty="0" smtClean="0"/>
              <a:t>а) имеют разные цвета;</a:t>
            </a:r>
          </a:p>
          <a:p>
            <a:r>
              <a:rPr lang="ru-RU" sz="2400" dirty="0" smtClean="0"/>
              <a:t>б) имеют разные обозначения;</a:t>
            </a:r>
          </a:p>
          <a:p>
            <a:r>
              <a:rPr lang="ru-RU" sz="2400" dirty="0" smtClean="0"/>
              <a:t>в) имеют разный масштаб;</a:t>
            </a:r>
          </a:p>
          <a:p>
            <a:r>
              <a:rPr lang="ru-RU" sz="2400" dirty="0" smtClean="0"/>
              <a:t>г) имеют разную форму;</a:t>
            </a:r>
          </a:p>
          <a:p>
            <a:r>
              <a:rPr lang="ru-RU" sz="2400" dirty="0" err="1" smtClean="0"/>
              <a:t>д</a:t>
            </a:r>
            <a:r>
              <a:rPr lang="ru-RU" sz="2400" dirty="0" smtClean="0"/>
              <a:t>) глобус – это целый шар, а на карте две половинки</a:t>
            </a:r>
            <a:endParaRPr lang="ru-RU" sz="2400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496000" y="6210000"/>
            <a:ext cx="648000" cy="648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476672"/>
            <a:ext cx="3810000" cy="5619328"/>
          </a:xfrm>
        </p:spPr>
        <p:txBody>
          <a:bodyPr/>
          <a:lstStyle/>
          <a:p>
            <a:r>
              <a:rPr lang="ru-RU" b="1" dirty="0" smtClean="0"/>
              <a:t>1. Как называется наука о прошлом людей? </a:t>
            </a:r>
            <a:r>
              <a:rPr lang="ru-RU" b="1" dirty="0" smtClean="0"/>
              <a:t>Выпиши нужную </a:t>
            </a:r>
            <a:r>
              <a:rPr lang="ru-RU" b="1" dirty="0" smtClean="0"/>
              <a:t>букву.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а) география;</a:t>
            </a:r>
          </a:p>
          <a:p>
            <a:r>
              <a:rPr lang="ru-RU" dirty="0" smtClean="0"/>
              <a:t>б) история;</a:t>
            </a:r>
          </a:p>
          <a:p>
            <a:r>
              <a:rPr lang="ru-RU" dirty="0" smtClean="0"/>
              <a:t>в) астрономия;</a:t>
            </a:r>
          </a:p>
          <a:p>
            <a:r>
              <a:rPr lang="ru-RU" dirty="0" smtClean="0"/>
              <a:t>г) экология.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3810000" cy="5619328"/>
          </a:xfrm>
        </p:spPr>
        <p:txBody>
          <a:bodyPr/>
          <a:lstStyle/>
          <a:p>
            <a:r>
              <a:rPr lang="ru-RU" b="1" dirty="0" smtClean="0"/>
              <a:t>2. Что такое исторический источник? </a:t>
            </a:r>
            <a:r>
              <a:rPr lang="ru-RU" dirty="0" smtClean="0"/>
              <a:t> </a:t>
            </a:r>
          </a:p>
          <a:p>
            <a:r>
              <a:rPr lang="ru-RU" dirty="0" smtClean="0"/>
              <a:t>а) документ, срок действия которого давно истёк;</a:t>
            </a:r>
          </a:p>
          <a:p>
            <a:r>
              <a:rPr lang="ru-RU" dirty="0" smtClean="0"/>
              <a:t>б) источник, родник, в котором вода выходит на поверхность с давних времён;</a:t>
            </a:r>
          </a:p>
          <a:p>
            <a:r>
              <a:rPr lang="ru-RU" dirty="0" smtClean="0"/>
              <a:t>в) то, что может рассказать нам о прошлом людей.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476672"/>
            <a:ext cx="3810000" cy="5619328"/>
          </a:xfrm>
        </p:spPr>
        <p:txBody>
          <a:bodyPr/>
          <a:lstStyle/>
          <a:p>
            <a:r>
              <a:rPr lang="ru-RU" b="1" dirty="0" smtClean="0"/>
              <a:t>3. Что может быть историческим </a:t>
            </a:r>
            <a:r>
              <a:rPr lang="ru-RU" b="1" dirty="0" smtClean="0"/>
              <a:t>источником?</a:t>
            </a:r>
            <a:r>
              <a:rPr lang="ru-RU" dirty="0" smtClean="0"/>
              <a:t> </a:t>
            </a:r>
          </a:p>
          <a:p>
            <a:r>
              <a:rPr lang="ru-RU" dirty="0" smtClean="0"/>
              <a:t>Древняя рукопись, монеты, современные изделия, легенды, пословицы и поговорки, правила поведения в метро, памятники, здания.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3810000" cy="5619328"/>
          </a:xfrm>
        </p:spPr>
        <p:txBody>
          <a:bodyPr/>
          <a:lstStyle/>
          <a:p>
            <a:r>
              <a:rPr lang="ru-RU" b="1" dirty="0" smtClean="0"/>
              <a:t>4. Допиши предложения</a:t>
            </a:r>
            <a:r>
              <a:rPr lang="ru-RU" b="1" dirty="0" smtClean="0"/>
              <a:t>.</a:t>
            </a: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Людей, которые производят раскопки древних поселений, называют </a:t>
            </a:r>
            <a:r>
              <a:rPr lang="ru-RU" dirty="0" smtClean="0"/>
              <a:t>________</a:t>
            </a:r>
            <a:endParaRPr lang="ru-RU" dirty="0" smtClean="0"/>
          </a:p>
          <a:p>
            <a:pPr lvl="0"/>
            <a:r>
              <a:rPr lang="ru-RU" dirty="0" smtClean="0"/>
              <a:t>Наука, которая узнаёт о прошлом, изучая древние предметы и сооружения, называется </a:t>
            </a:r>
            <a:r>
              <a:rPr lang="ru-RU" dirty="0" smtClean="0"/>
              <a:t>______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аблон оформления «Водоворот»">
  <a:themeElements>
    <a:clrScheme name="Тема Office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«Водоворот»</Template>
  <TotalTime>47</TotalTime>
  <Words>325</Words>
  <Application>Microsoft Office PowerPoint</Application>
  <PresentationFormat>Экран (4:3)</PresentationFormat>
  <Paragraphs>118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Шаблон оформления «Водоворот»</vt:lpstr>
      <vt:lpstr>Тесты  по окружающему миру.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Тесты  по окружающему миру. </dc:title>
  <dc:creator>Пользователь</dc:creator>
  <cp:lastModifiedBy>Пользователь</cp:lastModifiedBy>
  <cp:revision>6</cp:revision>
  <dcterms:created xsi:type="dcterms:W3CDTF">2010-09-17T07:58:23Z</dcterms:created>
  <dcterms:modified xsi:type="dcterms:W3CDTF">2010-09-17T09:36:15Z</dcterms:modified>
</cp:coreProperties>
</file>