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9" r:id="rId2"/>
    <p:sldId id="260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6017375-804D-45A1-B679-59D0AF57C0E6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95B0D8-81CA-4A6C-81BF-69CD5817DE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7375-804D-45A1-B679-59D0AF57C0E6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B0D8-81CA-4A6C-81BF-69CD5817DE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6017375-804D-45A1-B679-59D0AF57C0E6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C95B0D8-81CA-4A6C-81BF-69CD5817DE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7375-804D-45A1-B679-59D0AF57C0E6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95B0D8-81CA-4A6C-81BF-69CD5817DE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7375-804D-45A1-B679-59D0AF57C0E6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C95B0D8-81CA-4A6C-81BF-69CD5817DE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6017375-804D-45A1-B679-59D0AF57C0E6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C95B0D8-81CA-4A6C-81BF-69CD5817DE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6017375-804D-45A1-B679-59D0AF57C0E6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C95B0D8-81CA-4A6C-81BF-69CD5817DE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7375-804D-45A1-B679-59D0AF57C0E6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95B0D8-81CA-4A6C-81BF-69CD5817DE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7375-804D-45A1-B679-59D0AF57C0E6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95B0D8-81CA-4A6C-81BF-69CD5817DE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7375-804D-45A1-B679-59D0AF57C0E6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95B0D8-81CA-4A6C-81BF-69CD5817DE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6017375-804D-45A1-B679-59D0AF57C0E6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C95B0D8-81CA-4A6C-81BF-69CD5817DE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017375-804D-45A1-B679-59D0AF57C0E6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95B0D8-81CA-4A6C-81BF-69CD5817DE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50405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764704"/>
            <a:ext cx="6400800" cy="5616624"/>
          </a:xfrm>
        </p:spPr>
        <p:txBody>
          <a:bodyPr>
            <a:normAutofit fontScale="85000" lnSpcReduction="20000"/>
          </a:bodyPr>
          <a:lstStyle/>
          <a:p>
            <a:r>
              <a:rPr lang="ru-RU" sz="3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Добрый – злой,</a:t>
            </a:r>
            <a:br>
              <a:rPr lang="ru-RU" sz="3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3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Трусливый – смелый,</a:t>
            </a:r>
            <a:br>
              <a:rPr lang="ru-RU" sz="3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3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Толстый – тонкий,</a:t>
            </a:r>
            <a:br>
              <a:rPr lang="ru-RU" sz="3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3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Чёрный – белый,</a:t>
            </a:r>
            <a:br>
              <a:rPr lang="ru-RU" sz="3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3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Вверх – вниз,</a:t>
            </a:r>
            <a:br>
              <a:rPr lang="ru-RU" sz="3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3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Внутри – снаружи,</a:t>
            </a:r>
            <a:br>
              <a:rPr lang="ru-RU" sz="3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3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Над – под,</a:t>
            </a:r>
            <a:br>
              <a:rPr lang="ru-RU" sz="3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3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Жара – стужа,</a:t>
            </a:r>
            <a:br>
              <a:rPr lang="ru-RU" sz="3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3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Чистить – пачкать,</a:t>
            </a:r>
            <a:br>
              <a:rPr lang="ru-RU" sz="3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3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День – ночь,</a:t>
            </a:r>
            <a:br>
              <a:rPr lang="ru-RU" sz="3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3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Все сюда! – ступайте прочь!</a:t>
            </a:r>
            <a:br>
              <a:rPr lang="ru-RU" sz="3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3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Труд – безделье,</a:t>
            </a:r>
            <a:br>
              <a:rPr lang="ru-RU" sz="3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3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Смех – рыданья…</a:t>
            </a:r>
            <a:br>
              <a:rPr lang="ru-RU" sz="3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3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Здравствуйте… и до свиданья!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</a:t>
            </a:r>
            <a:r>
              <a:rPr lang="ru-RU" sz="3600" b="1" i="1" dirty="0" smtClean="0">
                <a:solidFill>
                  <a:schemeClr val="tx2"/>
                </a:solidFill>
              </a:rPr>
              <a:t>Антонимы</a:t>
            </a:r>
            <a:r>
              <a:rPr lang="ru-RU" sz="3600" dirty="0" smtClean="0">
                <a:solidFill>
                  <a:schemeClr val="tx2"/>
                </a:solidFill>
              </a:rPr>
              <a:t> </a:t>
            </a:r>
            <a:r>
              <a:rPr lang="ru-RU" sz="3600" dirty="0">
                <a:solidFill>
                  <a:schemeClr val="tx2"/>
                </a:solidFill>
              </a:rPr>
              <a:t>– это слова, </a:t>
            </a:r>
            <a:r>
              <a:rPr lang="ru-RU" sz="3600" b="1" dirty="0">
                <a:solidFill>
                  <a:schemeClr val="tx2"/>
                </a:solidFill>
              </a:rPr>
              <a:t>противоположные</a:t>
            </a:r>
            <a:r>
              <a:rPr lang="ru-RU" sz="3600" dirty="0">
                <a:solidFill>
                  <a:schemeClr val="tx2"/>
                </a:solidFill>
              </a:rPr>
              <a:t> по смыслу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Сегодня пасмурный день был,</a:t>
            </a:r>
            <a:br>
              <a:rPr lang="ru-RU" sz="3600" dirty="0"/>
            </a:br>
            <a:r>
              <a:rPr lang="ru-RU" sz="3600" dirty="0"/>
              <a:t>Глеб зонт взял, а </a:t>
            </a:r>
            <a:r>
              <a:rPr lang="ru-RU" sz="3600" dirty="0" smtClean="0"/>
              <a:t>Лев </a:t>
            </a:r>
            <a:r>
              <a:rPr lang="ru-RU" sz="3600" dirty="0"/>
              <a:t>забыл.</a:t>
            </a:r>
            <a:br>
              <a:rPr lang="ru-RU" sz="3600" dirty="0"/>
            </a:br>
            <a:r>
              <a:rPr lang="ru-RU" sz="3600" dirty="0"/>
              <a:t>Дождь пролился неплохой</a:t>
            </a:r>
            <a:br>
              <a:rPr lang="ru-RU" sz="3600" dirty="0"/>
            </a:br>
            <a:r>
              <a:rPr lang="ru-RU" sz="3600" dirty="0"/>
              <a:t>Лев весь мокрый, Глеб сухой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192240"/>
          </a:xfrm>
        </p:spPr>
        <p:txBody>
          <a:bodyPr>
            <a:noAutofit/>
          </a:bodyPr>
          <a:lstStyle/>
          <a:p>
            <a:r>
              <a:rPr lang="ru-RU" sz="3200" b="1" i="1" dirty="0"/>
              <a:t>Очень толстый червячок</a:t>
            </a:r>
          </a:p>
          <a:p>
            <a:r>
              <a:rPr lang="ru-RU" sz="3200" b="1" i="1" dirty="0"/>
              <a:t>Яблоку прогрыз бочок,</a:t>
            </a:r>
          </a:p>
          <a:p>
            <a:r>
              <a:rPr lang="ru-RU" sz="3200" b="1" i="1" dirty="0"/>
              <a:t>С тонким он теперь соседом</a:t>
            </a:r>
          </a:p>
          <a:p>
            <a:r>
              <a:rPr lang="ru-RU" sz="3200" b="1" i="1" dirty="0"/>
              <a:t>О скворцах ведёт беседу.</a:t>
            </a:r>
          </a:p>
          <a:p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08312"/>
          </a:xfrm>
        </p:spPr>
        <p:txBody>
          <a:bodyPr>
            <a:normAutofit/>
          </a:bodyPr>
          <a:lstStyle/>
          <a:p>
            <a:r>
              <a:rPr lang="ru-RU" sz="3200" b="1" dirty="0"/>
              <a:t>Полный чемодан гордится,</a:t>
            </a:r>
            <a:br>
              <a:rPr lang="ru-RU" sz="3200" b="1" dirty="0"/>
            </a:br>
            <a:r>
              <a:rPr lang="ru-RU" sz="3200" b="1" dirty="0"/>
              <a:t>Что поедет за границу,</a:t>
            </a:r>
            <a:br>
              <a:rPr lang="ru-RU" sz="3200" b="1" dirty="0"/>
            </a:br>
            <a:r>
              <a:rPr lang="ru-RU" sz="3200" b="1" dirty="0"/>
              <a:t>Ну, а старый и пустой</a:t>
            </a:r>
            <a:br>
              <a:rPr lang="ru-RU" sz="3200" b="1" dirty="0"/>
            </a:br>
            <a:r>
              <a:rPr lang="ru-RU" sz="3200" b="1" dirty="0"/>
              <a:t>В </a:t>
            </a:r>
            <a:r>
              <a:rPr lang="ru-RU" sz="3200" b="1" dirty="0" smtClean="0"/>
              <a:t>шкаф  отправят на постой.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3789040"/>
            <a:ext cx="8229600" cy="2285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>
                <a:solidFill>
                  <a:schemeClr val="tx2"/>
                </a:solidFill>
              </a:rPr>
              <a:t>Любопытный </a:t>
            </a:r>
            <a:r>
              <a:rPr lang="ru-RU" b="1" i="1" dirty="0" smtClean="0">
                <a:solidFill>
                  <a:schemeClr val="tx2"/>
                </a:solidFill>
              </a:rPr>
              <a:t>карапуз</a:t>
            </a:r>
            <a:endParaRPr lang="ru-RU" b="1" i="1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b="1" i="1" dirty="0">
                <a:solidFill>
                  <a:schemeClr val="tx2"/>
                </a:solidFill>
              </a:rPr>
              <a:t>Изучал продуктов вкус,</a:t>
            </a:r>
          </a:p>
          <a:p>
            <a:pPr>
              <a:buNone/>
            </a:pPr>
            <a:r>
              <a:rPr lang="ru-RU" b="1" i="1" dirty="0">
                <a:solidFill>
                  <a:schemeClr val="tx2"/>
                </a:solidFill>
              </a:rPr>
              <a:t>Но из всех запомнил только</a:t>
            </a:r>
          </a:p>
          <a:p>
            <a:pPr>
              <a:buNone/>
            </a:pPr>
            <a:r>
              <a:rPr lang="ru-RU" b="1" i="1" dirty="0">
                <a:solidFill>
                  <a:schemeClr val="tx2"/>
                </a:solidFill>
              </a:rPr>
              <a:t>Сладкий торт и перец горький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i="1" dirty="0" smtClean="0"/>
              <a:t>                  Назови    антонимы</a:t>
            </a: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pic>
        <p:nvPicPr>
          <p:cNvPr id="1026" name="Рисунок 4" descr="C:\Users\Helen\Desktop\белая берёза\2011-05-16_1816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071942"/>
            <a:ext cx="3038475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Рисунок 5" descr="C:\Users\Helen\Desktop\белая берёза\2011-05-16_1816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714488"/>
            <a:ext cx="288032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Рисунок 2" descr="http://msbook.ru/pictures/spreads/978-5-86775-264-4-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4005064"/>
            <a:ext cx="309562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Рисунок 1" descr="http://shkola7gnomov.ru/pictures/spreads/70148c1487156e013b8e242124eea116-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1785926"/>
            <a:ext cx="309562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45</TotalTime>
  <Words>57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Обычная</vt:lpstr>
      <vt:lpstr>Слайд 1</vt:lpstr>
      <vt:lpstr>Слайд 2</vt:lpstr>
      <vt:lpstr>Сегодня пасмурный день был, Глеб зонт взял, а Лев забыл. Дождь пролился неплохой Лев весь мокрый, Глеб сухой. </vt:lpstr>
      <vt:lpstr>Полный чемодан гордится, Что поедет за границу, Ну, а старый и пустой В шкаф  отправят на постой.</vt:lpstr>
      <vt:lpstr>                       Назови    антонимы    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Ученик 5</cp:lastModifiedBy>
  <cp:revision>7</cp:revision>
  <dcterms:created xsi:type="dcterms:W3CDTF">2012-10-08T16:27:51Z</dcterms:created>
  <dcterms:modified xsi:type="dcterms:W3CDTF">2012-11-21T10:19:29Z</dcterms:modified>
</cp:coreProperties>
</file>