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0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8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6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8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4341-5063-4F72-84E8-812EEFDFE51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45B8-6598-4292-9A15-068AAD107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94303">
            <a:off x="248181" y="78642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Учимся играя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4392488" cy="175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Фотоальбом                                           по предметно-развивающей среде подготовили</a:t>
            </a: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оспитатели:</a:t>
            </a:r>
          </a:p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Макридина М.Н.</a:t>
            </a:r>
          </a:p>
          <a:p>
            <a:pPr algn="l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Фаргова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М.Н.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5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6" y="5085184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Так мы оформили </a:t>
            </a:r>
            <a:r>
              <a:rPr lang="en-US" sz="2000" dirty="0" smtClean="0"/>
              <a:t>II</a:t>
            </a:r>
            <a:r>
              <a:rPr lang="ru-RU" sz="2000" dirty="0" smtClean="0"/>
              <a:t> младшую группу. Сейчас мы выросли, стали средней группой   и надеемся, что вместе с нашими воспитанниками и их родителями сумеем сделать много интересного и познавательного.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146" y="188640"/>
            <a:ext cx="6162419" cy="462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0" y="4509120"/>
            <a:ext cx="3437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приемная –</a:t>
            </a:r>
          </a:p>
          <a:p>
            <a:r>
              <a:rPr lang="ru-RU" dirty="0" smtClean="0"/>
              <a:t> все для того, чтобы родители </a:t>
            </a:r>
          </a:p>
          <a:p>
            <a:r>
              <a:rPr lang="ru-RU" dirty="0" smtClean="0"/>
              <a:t>видели успехи своих детей, </a:t>
            </a:r>
          </a:p>
          <a:p>
            <a:r>
              <a:rPr lang="ru-RU" dirty="0" smtClean="0"/>
              <a:t>а также  немного информации о нашей жизни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0" y="188639"/>
            <a:ext cx="3943847" cy="3672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908" y="2780928"/>
            <a:ext cx="5182420" cy="38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44375"/>
            <a:ext cx="6034617" cy="31282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272587"/>
            <a:ext cx="5004048" cy="3477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12474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39" y="2060848"/>
            <a:ext cx="4273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</a:t>
            </a:r>
            <a:r>
              <a:rPr lang="ru-RU" dirty="0" err="1" smtClean="0"/>
              <a:t>изодеятельности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59630"/>
            <a:ext cx="3553381" cy="5849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0028" y="6148677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Спортивный уголок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334" y="116633"/>
            <a:ext cx="4586630" cy="43924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02"/>
          <a:stretch/>
        </p:blipFill>
        <p:spPr>
          <a:xfrm>
            <a:off x="107504" y="-171400"/>
            <a:ext cx="4042882" cy="6698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3012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Уголок </a:t>
            </a:r>
            <a:r>
              <a:rPr lang="ru-RU" dirty="0" err="1" smtClean="0"/>
              <a:t>ряжения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 уголок настроения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2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708920"/>
            <a:ext cx="4615574" cy="3960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626" y="116632"/>
            <a:ext cx="5590890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кукольный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0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556792"/>
            <a:ext cx="4043616" cy="4877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7667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«Большая книга знаний» – </a:t>
            </a:r>
            <a:r>
              <a:rPr lang="ru-RU" sz="1600" dirty="0" smtClean="0"/>
              <a:t>творческая работа воспитателя Макридиной М.Н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811" y="346348"/>
            <a:ext cx="3816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70" y="188640"/>
            <a:ext cx="4644516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97" y="3445576"/>
            <a:ext cx="4834945" cy="3223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60648"/>
            <a:ext cx="4181269" cy="3353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5629890"/>
            <a:ext cx="27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Кружок «</a:t>
            </a:r>
            <a:r>
              <a:rPr lang="ru-RU" dirty="0" err="1" smtClean="0"/>
              <a:t>Развивайка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6632"/>
            <a:ext cx="7560840" cy="5670630"/>
          </a:xfrm>
        </p:spPr>
      </p:pic>
      <p:sp>
        <p:nvSpPr>
          <p:cNvPr id="6" name="TextBox 5"/>
          <p:cNvSpPr txBox="1"/>
          <p:nvPr/>
        </p:nvSpPr>
        <p:spPr>
          <a:xfrm>
            <a:off x="2740757" y="6108390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Творческий проект «Моя семья»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Учимся играя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играя</dc:title>
  <dc:creator>user</dc:creator>
  <cp:lastModifiedBy>user</cp:lastModifiedBy>
  <cp:revision>8</cp:revision>
  <dcterms:created xsi:type="dcterms:W3CDTF">2013-11-27T15:45:21Z</dcterms:created>
  <dcterms:modified xsi:type="dcterms:W3CDTF">2013-11-27T16:52:07Z</dcterms:modified>
</cp:coreProperties>
</file>