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F3569-7CA3-4045-A232-0CDDE855C8FD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30B3E-5886-47E4-98A1-215FEE0E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7FE7C8-CB5B-4E68-869C-348782A276A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759BDE-AB95-4E78-9C52-D3EA44592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43664" cy="2808312"/>
          </a:xfrm>
        </p:spPr>
        <p:txBody>
          <a:bodyPr/>
          <a:lstStyle/>
          <a:p>
            <a:pPr algn="ctr"/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СОЧИНЕНИЕ-ОПИСАНИЕ</a:t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 КАРТИНЕ В.М. ВАСНЕЦОВА</a:t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«БОГАТЫРИ»</a:t>
            </a:r>
            <a:endParaRPr lang="ru-RU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4464496" cy="560675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Илья Муромец:</a:t>
            </a: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центре на вороном коне;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-полон спокойной мощи;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-крестьянский сын;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-самый старший и самый крепкий;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-воплощение силы народной;</a:t>
            </a: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img27_833" descr="pic0282_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35283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4248472" cy="539072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 правой руки Ильи Муромца свисает булатная палица;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левой руке – щит и громадное копьё;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-одет в железную кольчугу, на голове шлем;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-зорко всматривается из-под поднесённой ко лбу руки.</a:t>
            </a: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g27_833" descr="pic0282_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672408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4392488" cy="553474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Добрыня Никитич:</a:t>
            </a: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-средний богатырь;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-порывистый и благородный;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-на белоснежном коне;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-готов к бою;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g35_833" descr="pic0282_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240360" cy="54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4032448" cy="539072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-одет богато и нарядно;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-поверх кольчуги – драгоценные княжеские доспехи;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-правая рука богатыря уже вынимает меч из ножен;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-конь вот-вот понесёт в бой.</a:t>
            </a: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g35_833" descr="pic0282_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3123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248472" cy="546273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Алёша Попович:</a:t>
            </a: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-самый младший богатырь;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-хитрый, смотрит лукаво;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правой руке – гусли;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-смышлён да весел;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-на рыжем коне;</a:t>
            </a: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g29_833" descr="pic0282_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3843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4248472" cy="546273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-не так силён, как два других героя;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-но уверенно снимает лук;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-стрела у него всегда наготове.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g29_833" descr="pic0282_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2403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933056"/>
            <a:ext cx="8515672" cy="193434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 спинами богатырей – Русская земля. Холмы, грозовое небо, чистое поле. Образ могучей родины. Богатыри объединены общим стремлением.</a:t>
            </a: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Kcy;&amp;acy;&amp;rcy;&amp;tcy;&amp;icy;&amp;ncy;&amp;acy; &amp;Bcy;&amp;ocy;&amp;gcy;&amp;acy;&amp;tcy;&amp;ycy;&amp;rcy;&amp;icy; &amp;Tcy;&amp;rcy;&amp;icy; &amp;bcy;&amp;ocy;&amp;gcy;&amp;acy;&amp;tcy;&amp;ycy;&amp;rcy;&amp;ya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904656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20880" cy="5606752"/>
          </a:xfrm>
        </p:spPr>
        <p:txBody>
          <a:bodyPr>
            <a:normAutofit/>
          </a:bodyPr>
          <a:lstStyle/>
          <a:p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План сочинения:</a:t>
            </a:r>
            <a:b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«Богатыри» – любимая картина В.М. Васнецова.</a:t>
            </a:r>
            <a:b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Что изображено на картине?</a:t>
            </a:r>
            <a:b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Описание богатырей: выражение лиц, одежда, позы.</a:t>
            </a:r>
            <a:b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4. Образ русской земли.</a:t>
            </a:r>
            <a:b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5. Мысли и чувства, которые вызывает картина.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Kcy;&amp;acy;&amp;rcy;&amp;tcy;&amp;icy;&amp;ncy;&amp;acy; &amp;Bcy;&amp;ocy;&amp;gcy;&amp;acy;&amp;tcy;&amp;ycy;&amp;rcy;&amp;icy; &amp;Tcy;&amp;rcy;&amp;icy; &amp;bcy;&amp;ocy;&amp;gcy;&amp;acy;&amp;tcy;&amp;ycy;&amp;rcy;&amp;yacy;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53975" y="-38241"/>
            <a:ext cx="9251950" cy="693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124744"/>
            <a:ext cx="3907160" cy="3816424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ВИКТОР МИХАЙЛОВИЧ ВАСНЕЦОВ</a:t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(1848 – 1926)</a:t>
            </a:r>
            <a:endParaRPr lang="ru-RU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pload.wikimedia.org/wikipedia/commons/4/4e/Wiktor_Michajlowitsch_Wassnezow_003.jpg?uselang=r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92488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2664296" cy="3312368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В. Васнецов учился в Петербургской академии художеств.</a:t>
            </a:r>
            <a:br>
              <a:rPr lang="ru-RU" sz="24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«Иван-царевич на Сером волке»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 descr="http://valentina-panina.ru/usr/fckeditor/Ivan%20Carevich%20na%20serom%20volk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5184576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2267744" cy="560675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 только в Москве он полностью нашёл себя как художник. Именно в Москве и в Абрамцеве работал Васнецов над своими широко известными картинами.</a:t>
            </a:r>
            <a:endParaRPr lang="ru-RU" sz="24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«Три царевны подземного царства»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http://900igr.net/datas/russkie-khudozhniki/Vasnetsov-3.files/0001-001-KHudozhnik-Vasnetsov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240" y="332656"/>
            <a:ext cx="6840760" cy="559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052736"/>
            <a:ext cx="2483768" cy="36004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этих картинах тесно переплелись историческое начало и поэтический вымысел.</a:t>
            </a:r>
            <a:br>
              <a:rPr lang="ru-RU" sz="24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4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«Ковёр-самолёт»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 descr="&amp;Kcy;&amp;acy;&amp;rcy;&amp;tcy;&amp;icy;&amp;ncy;&amp;acy; &amp;Kcy;&amp;ocy;&amp;vcy;&amp;iocy;&amp;rcy;-&amp;scy;&amp;acy;&amp;mcy;&amp;ocy;&amp;lcy;&amp;iocy;&amp;tcy;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264" y="548680"/>
            <a:ext cx="6624736" cy="5414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2592288" cy="2510408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Васнецов открыл для русского искусства богатый и яркий мир образов народной поэзии.</a:t>
            </a:r>
            <a:endParaRPr lang="ru-RU" sz="24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Алёнушка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&amp;Vcy;&amp;icy;&amp;kcy;&amp;tcy;&amp;ocy;&amp;rcy; &amp;Vcy;&amp;Acy;&amp;Scy;&amp;Ncy;&amp;IEcy;&amp;TScy;&amp;Ocy;&amp;Vcy; (1848-1926). &amp;Acy;&amp;lcy;&amp;iocy;&amp;ncy;&amp;ucy;&amp;shcy;&amp;kcy;&amp;acy;. 1881. &amp;KHcy;&amp;ocy;&amp;lcy;&amp;scy;&amp;tcy;, &amp;mcy;&amp;acy;&amp;scy;&amp;lcy;&amp;ocy;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5760640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«Витязь на распутье»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 descr="&amp;Kcy;&amp;acy;&amp;rcy;&amp;tcy;&amp;icy;&amp;ncy;&amp;acy; &amp;Vcy;&amp;icy;&amp;tcy;&amp;yacy;&amp;zcy;&amp;softcy; &amp;ncy;&amp;acy; &amp;rcy;&amp;acy;&amp;scy;&amp;pcy;&amp;ucy;&amp;tcy;&amp;soft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0944"/>
            <a:ext cx="7560841" cy="556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Картина «Богатыри» – любимое детище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Виктора Михайловича Васнецова.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&amp;Kcy;&amp;acy;&amp;rcy;&amp;tcy;&amp;icy;&amp;ncy;&amp;acy; &amp;Bcy;&amp;ocy;&amp;gcy;&amp;acy;&amp;tcy;&amp;ycy;&amp;rcy;&amp;icy; &amp;Tcy;&amp;rcy;&amp;icy; &amp;bcy;&amp;ocy;&amp;gcy;&amp;acy;&amp;tcy;&amp;ycy;&amp;rcy;&amp;yacy;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496945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71656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«…Картина моя «Богатыри» – Добрыня, Илья и Алёша Попович на богатырском выезде – примечают в поле, нет ли где ворога, не обижают </a:t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 где кого».</a:t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В.М. Васнецов</a:t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192</TotalTime>
  <Words>163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СОЧИНЕНИЕ-ОПИСАНИЕ ПО КАРТИНЕ В.М. ВАСНЕЦОВА «БОГАТЫРИ»</vt:lpstr>
      <vt:lpstr>ВИКТОР МИХАЙЛОВИЧ ВАСНЕЦОВ  (1848 – 1926)</vt:lpstr>
      <vt:lpstr>В. Васнецов учился в Петербургской академии художеств.  </vt:lpstr>
      <vt:lpstr>Но только в Москве он полностью нашёл себя как художник. Именно в Москве и в Абрамцеве работал Васнецов над своими широко известными картинами.</vt:lpstr>
      <vt:lpstr>В этих картинах тесно переплелись историческое начало и поэтический вымысел. </vt:lpstr>
      <vt:lpstr>Васнецов открыл для русского искусства богатый и яркий мир образов народной поэзии.</vt:lpstr>
      <vt:lpstr>Слайд 7</vt:lpstr>
      <vt:lpstr>Слайд 8</vt:lpstr>
      <vt:lpstr>     «…Картина моя «Богатыри» – Добрыня, Илья и Алёша Попович на богатырском выезде – примечают в поле, нет ли где ворога, не обижают  ли где кого».                                       В.М. Васнецов </vt:lpstr>
      <vt:lpstr>    Илья Муромец: -в центре на вороном коне; -полон спокойной мощи; -крестьянский сын; -самый старший и самый крепкий; -воплощение силы народной;</vt:lpstr>
      <vt:lpstr>-с правой руки Ильи Муромца свисает булатная палица; -в левой руке – щит и громадное копьё; -одет в железную кольчугу, на голове шлем; -зорко всматривается из-под поднесённой ко лбу руки.</vt:lpstr>
      <vt:lpstr>  Добрыня Никитич: -средний богатырь; -порывистый и благородный; -на белоснежном коне; -готов к бою;  </vt:lpstr>
      <vt:lpstr>-одет богато и нарядно; -поверх кольчуги – драгоценные княжеские доспехи; -правая рука богатыря уже вынимает меч из ножен; -конь вот-вот понесёт в бой.</vt:lpstr>
      <vt:lpstr>   Алёша Попович: -самый младший богатырь; -хитрый, смотрит лукаво; -в правой руке – гусли; -смышлён да весел; -на рыжем коне;</vt:lpstr>
      <vt:lpstr>-не так силён, как два других героя; -но уверенно снимает лук; -стрела у него всегда наготове.  </vt:lpstr>
      <vt:lpstr>За спинами богатырей – Русская земля. Холмы, грозовое небо, чистое поле. Образ могучей родины. Богатыри объединены общим стремлением.</vt:lpstr>
      <vt:lpstr>                        План сочинения:  1. «Богатыри» – любимая картина В.М. Васнецова. 2. Что изображено на картине? 3. Описание богатырей: выражение лиц, одежда, позы. 4. Образ русской земли. 5. Мысли и чувства, которые вызывает картина.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СОЧИНЕНИЕ-ОПИСАНИЕ ПО КАРТИНЕ В.М. ВАСНЕЦОВА «БОГАТЫРИ»</dc:title>
  <dc:creator>user</dc:creator>
  <cp:lastModifiedBy>user</cp:lastModifiedBy>
  <cp:revision>22</cp:revision>
  <dcterms:created xsi:type="dcterms:W3CDTF">2012-11-29T18:04:51Z</dcterms:created>
  <dcterms:modified xsi:type="dcterms:W3CDTF">2012-12-01T05:35:45Z</dcterms:modified>
</cp:coreProperties>
</file>