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313" r:id="rId2"/>
    <p:sldId id="292" r:id="rId3"/>
    <p:sldId id="296" r:id="rId4"/>
    <p:sldId id="307" r:id="rId5"/>
    <p:sldId id="295" r:id="rId6"/>
    <p:sldId id="311" r:id="rId7"/>
    <p:sldId id="297" r:id="rId8"/>
    <p:sldId id="310" r:id="rId9"/>
    <p:sldId id="312" r:id="rId10"/>
    <p:sldId id="301" r:id="rId11"/>
    <p:sldId id="302" r:id="rId12"/>
    <p:sldId id="303" r:id="rId13"/>
    <p:sldId id="30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42" autoAdjust="0"/>
    <p:restoredTop sz="92486" autoAdjust="0"/>
  </p:normalViewPr>
  <p:slideViewPr>
    <p:cSldViewPr>
      <p:cViewPr varScale="1">
        <p:scale>
          <a:sx n="81" d="100"/>
          <a:sy n="81" d="100"/>
        </p:scale>
        <p:origin x="-5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23068-CA2D-4E61-A95C-419B5D47C135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88418-8DF5-487C-A554-FBBE49855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8E30-F251-4033-BCF3-A19C9D81CADB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8B5B-FDA4-405F-AA3E-8187B147E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305800" cy="578645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Памятка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писать сочинение о любимой игрушке.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Сочинение необходимо писать , пользуясь планом.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2.В работе должна проявиться ваша любовь к игрушке.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При описании нужно выделить наиболее яркие детали игрушки.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Создать яркий образ игрушки помогут прилагательные и сравнения.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6" descr="iCA99238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714480" cy="171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 игрушек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2004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143512"/>
            <a:ext cx="4267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7425" y="3286124"/>
            <a:ext cx="30765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0338" y="0"/>
            <a:ext cx="2633662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2288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71876"/>
            <a:ext cx="27432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Заголовок 2"/>
          <p:cNvGrpSpPr>
            <a:grpSpLocks noGrp="1"/>
          </p:cNvGrpSpPr>
          <p:nvPr>
            <p:ph type="title"/>
          </p:nvPr>
        </p:nvGrpSpPr>
        <p:grpSpPr bwMode="auto">
          <a:xfrm>
            <a:off x="357158" y="642918"/>
            <a:ext cx="8501122" cy="4857784"/>
            <a:chOff x="2357422" y="928670"/>
            <a:chExt cx="4429156" cy="4059833"/>
          </a:xfrm>
        </p:grpSpPr>
        <p:pic>
          <p:nvPicPr>
            <p:cNvPr id="4" name="Picture 2" descr="D:\рисунки мои\карт. скан. открытки\барто 2\docu0005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EAE8EB"/>
                </a:clrFrom>
                <a:clrTo>
                  <a:srgbClr val="EAE8EB">
                    <a:alpha val="0"/>
                  </a:srgbClr>
                </a:clrTo>
              </a:clrChange>
              <a:lum contrast="20000"/>
            </a:blip>
            <a:srcRect/>
            <a:stretch>
              <a:fillRect/>
            </a:stretch>
          </p:blipFill>
          <p:spPr bwMode="auto">
            <a:xfrm>
              <a:off x="2357422" y="928670"/>
              <a:ext cx="4385664" cy="3643338"/>
            </a:xfrm>
            <a:prstGeom prst="teardrop">
              <a:avLst/>
            </a:prstGeom>
            <a:noFill/>
          </p:spPr>
        </p:pic>
        <p:pic>
          <p:nvPicPr>
            <p:cNvPr id="5" name="Picture 3" descr="D:\рисунки мои\карт. скан. открытки\барто 5\docu0005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ECE8E5"/>
                </a:clrFrom>
                <a:clrTo>
                  <a:srgbClr val="ECE8E5">
                    <a:alpha val="0"/>
                  </a:srgbClr>
                </a:clrTo>
              </a:clrChange>
              <a:lum contrast="30000"/>
            </a:blip>
            <a:srcRect/>
            <a:stretch>
              <a:fillRect/>
            </a:stretch>
          </p:blipFill>
          <p:spPr bwMode="auto">
            <a:xfrm>
              <a:off x="3786182" y="2928934"/>
              <a:ext cx="1143008" cy="163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 descr="D:\рисунки мои\карт. скан. открытки\барто 5\docu0005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E7E3E0"/>
                </a:clrFrom>
                <a:clrTo>
                  <a:srgbClr val="E7E3E0">
                    <a:alpha val="0"/>
                  </a:srgbClr>
                </a:clrTo>
              </a:clrChange>
              <a:lum contrast="30000"/>
            </a:blip>
            <a:srcRect/>
            <a:stretch>
              <a:fillRect/>
            </a:stretch>
          </p:blipFill>
          <p:spPr bwMode="auto">
            <a:xfrm>
              <a:off x="5929322" y="3214686"/>
              <a:ext cx="857256" cy="1082850"/>
            </a:xfrm>
            <a:prstGeom prst="teardrop">
              <a:avLst/>
            </a:prstGeom>
            <a:noFill/>
          </p:spPr>
        </p:pic>
        <p:pic>
          <p:nvPicPr>
            <p:cNvPr id="7" name="Picture 3" descr="D:\рисунки мои\карт. скан. открытки\барто 5\docu0005.JP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ECE8E5"/>
                </a:clrFrom>
                <a:clrTo>
                  <a:srgbClr val="ECE8E5">
                    <a:alpha val="0"/>
                  </a:srgbClr>
                </a:clrTo>
              </a:clrChange>
              <a:lum contrast="30000"/>
            </a:blip>
            <a:srcRect/>
            <a:stretch>
              <a:fillRect/>
            </a:stretch>
          </p:blipFill>
          <p:spPr bwMode="auto">
            <a:xfrm rot="-820434">
              <a:off x="2643174" y="2214554"/>
              <a:ext cx="357190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:\рисунки мои\карт. скан. открытки\барто 5\docu0003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EDE7E9"/>
                </a:clrFrom>
                <a:clrTo>
                  <a:srgbClr val="EDE7E9">
                    <a:alpha val="0"/>
                  </a:srgbClr>
                </a:clrTo>
              </a:clrChange>
              <a:lum contrast="30000"/>
            </a:blip>
            <a:srcRect/>
            <a:stretch>
              <a:fillRect/>
            </a:stretch>
          </p:blipFill>
          <p:spPr bwMode="auto">
            <a:xfrm rot="1611127">
              <a:off x="4854437" y="3923711"/>
              <a:ext cx="546785" cy="1064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Прямоугольник 8"/>
          <p:cNvSpPr/>
          <p:nvPr/>
        </p:nvSpPr>
        <p:spPr>
          <a:xfrm>
            <a:off x="642910" y="5143512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Хорошо поработали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929330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Улыбнись!</a:t>
            </a:r>
            <a:endParaRPr lang="ru-RU" sz="54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 t="4930" b="3661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305800" cy="264320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8183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любимая игрушка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3857652" cy="453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2511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– подарок на память;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вещь, связанная с воспоминаниями о ком-,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чём-либо.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Сувенир</a:t>
            </a:r>
            <a:endParaRPr lang="ru-RU" sz="4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321703" y="1464455"/>
            <a:ext cx="215108" cy="143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1122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14612" y="1357298"/>
            <a:ext cx="4429156" cy="10001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ическая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14612" y="3071810"/>
            <a:ext cx="4038600" cy="614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дерев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143116"/>
            <a:ext cx="42148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ханическая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4071942"/>
            <a:ext cx="24288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кая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4000504"/>
            <a:ext cx="33575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глин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ая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72074"/>
            <a:ext cx="6119826" cy="142876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571612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уд..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вительная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4572008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з..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бавная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643182"/>
            <a:ext cx="3000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ч..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десная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3429000"/>
            <a:ext cx="5214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ресная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714356"/>
            <a:ext cx="371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зав..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дная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714356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1571612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2571744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3429000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457200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3578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овая        зав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дная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ическая        уд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вительная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ханическая          ч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ая              инт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ая                  з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бавная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305800" cy="25105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Светы любимая игрушка  собачка.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14876" y="3214686"/>
            <a:ext cx="178595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86314" y="23574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сущ. И.п.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786578" y="3214686"/>
            <a:ext cx="150019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86578" y="3357562"/>
            <a:ext cx="1500198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16" y="235743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сущ. И.п.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V="1">
            <a:off x="6572264" y="2643182"/>
            <a:ext cx="214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19288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любимая игрушка - …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72428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1.Как называется ваша любимая</a:t>
            </a:r>
          </a:p>
          <a:p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игрушка?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786058"/>
            <a:ext cx="57879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она у вас появилась?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14752"/>
            <a:ext cx="51455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Описание игрушки.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857760"/>
            <a:ext cx="64343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Чем вам дорога игрушка?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99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Моя любимая игрушка</vt:lpstr>
      <vt:lpstr>             – подарок на память; вещь, связанная с воспоминаниями о ком-,  чём-либо.</vt:lpstr>
      <vt:lpstr>пластмассовая</vt:lpstr>
      <vt:lpstr>   </vt:lpstr>
      <vt:lpstr>пластмассовая        заводная металлическая        удивительная механическая          чудесная деревянная              интересная глиняная                  забавная  мягкая  </vt:lpstr>
      <vt:lpstr>У Светы любимая игрушка  собачка.</vt:lpstr>
      <vt:lpstr>Моя любимая игрушка - … .</vt:lpstr>
      <vt:lpstr>План </vt:lpstr>
      <vt:lpstr>                               Памятка Как писать сочинение о любимой игрушке. 1. Сочинение необходимо писать , пользуясь планом. 2.В работе должна проявиться ваша любовь к игрушке. 3. При описании нужно выделить наиболее яркие детали игрушки. 4. Создать яркий образ игрушки помогут прилагательные и сравнения. </vt:lpstr>
      <vt:lpstr>Мир игрушек</vt:lpstr>
      <vt:lpstr>Слайд 12</vt:lpstr>
      <vt:lpstr>Спасибо за урок!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игрушка</dc:title>
  <dc:creator>Admin</dc:creator>
  <cp:lastModifiedBy>Admin</cp:lastModifiedBy>
  <cp:revision>75</cp:revision>
  <dcterms:created xsi:type="dcterms:W3CDTF">2012-02-11T20:13:56Z</dcterms:created>
  <dcterms:modified xsi:type="dcterms:W3CDTF">2012-11-13T14:41:02Z</dcterms:modified>
</cp:coreProperties>
</file>