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3" r:id="rId5"/>
    <p:sldId id="265" r:id="rId6"/>
    <p:sldId id="267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281D59-E3B7-4F38-BF04-DA86FEAAA79F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ECE0C06-EA5B-4ABB-9D07-0778E82D3C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071546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ГБОУ детский сад комбинированного вида №589 ВАО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3143248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3200" b="1" i="1" u="sng" dirty="0" smtClean="0">
                <a:solidFill>
                  <a:schemeClr val="tx1"/>
                </a:solidFill>
              </a:rPr>
              <a:t>«Неделя игры и игрушки» - 2часть </a:t>
            </a:r>
          </a:p>
          <a:p>
            <a:pPr algn="ctr"/>
            <a:endParaRPr lang="ru-RU" b="1" u="sng" dirty="0" smtClean="0">
              <a:solidFill>
                <a:schemeClr val="tx1"/>
              </a:solidFill>
            </a:endParaRPr>
          </a:p>
          <a:p>
            <a:pPr algn="ctr"/>
            <a:r>
              <a:rPr lang="ru-RU" sz="2600" i="1" dirty="0" smtClean="0">
                <a:solidFill>
                  <a:schemeClr val="tx1"/>
                </a:solidFill>
              </a:rPr>
              <a:t>Средняя группа №3(логопедическая)</a:t>
            </a:r>
            <a:r>
              <a:rPr lang="ru-RU" sz="2600" u="sng" dirty="0" smtClean="0">
                <a:solidFill>
                  <a:schemeClr val="tx1"/>
                </a:solidFill>
              </a:rPr>
              <a:t> «Ежики»</a:t>
            </a:r>
          </a:p>
          <a:p>
            <a:endParaRPr lang="ru-RU" sz="2600" u="sng" dirty="0" smtClean="0">
              <a:solidFill>
                <a:schemeClr val="tx1"/>
              </a:solidFill>
            </a:endParaRPr>
          </a:p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 </a:t>
            </a:r>
            <a:r>
              <a:rPr lang="ru-RU" sz="2600" dirty="0" smtClean="0">
                <a:solidFill>
                  <a:schemeClr val="tx1"/>
                </a:solidFill>
              </a:rPr>
              <a:t>Подготовила: воспитатель Сасова Н.Ш.</a:t>
            </a:r>
          </a:p>
          <a:p>
            <a:pPr algn="ctr"/>
            <a:r>
              <a:rPr lang="ru-RU" sz="2600" dirty="0" smtClean="0">
                <a:solidFill>
                  <a:schemeClr val="tx1"/>
                </a:solidFill>
              </a:rPr>
              <a:t>Москва,2012</a:t>
            </a:r>
          </a:p>
          <a:p>
            <a:endParaRPr lang="ru-RU" b="1" i="1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 descr="http://im5-tub-ru.yandex.net/i?id=213929602-26-72&amp;n=21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42852"/>
            <a:ext cx="1762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5-tub-ru.yandex.net/i?id=460620530-16-72&amp;n=21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072330" y="5072074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праздник ос.2012\IMG_188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20928668">
            <a:off x="2428860" y="1428736"/>
            <a:ext cx="5940425" cy="395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8-tub-ru.yandex.net/i?id=291413134-36-72&amp;n=21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9819420">
            <a:off x="483283" y="626452"/>
            <a:ext cx="2100259" cy="164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788024" y="5733256"/>
            <a:ext cx="3540969" cy="52322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ru-RU" sz="2800" dirty="0" smtClean="0"/>
              <a:t>«Строительные игры»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:\DCIM\100SSCAM\SDC12176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411760" y="1844824"/>
            <a:ext cx="5940425" cy="445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8-tub-ru.yandex.net/i?id=154258611-41-72&amp;n=21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20003611">
            <a:off x="663667" y="561445"/>
            <a:ext cx="19050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 rot="354103">
            <a:off x="2627784" y="836712"/>
            <a:ext cx="5822491" cy="461665"/>
          </a:xfrm>
          <a:prstGeom prst="rect">
            <a:avLst/>
          </a:prstGeom>
          <a:solidFill>
            <a:srgbClr val="99FF99"/>
          </a:solidFill>
        </p:spPr>
        <p:txBody>
          <a:bodyPr wrap="none">
            <a:spAutoFit/>
          </a:bodyPr>
          <a:lstStyle/>
          <a:p>
            <a:r>
              <a:rPr lang="ru-RU" sz="2400" dirty="0" smtClean="0"/>
              <a:t> Ну куда же без неё – дидактическая  игра</a:t>
            </a:r>
            <a:endParaRPr lang="ru-RU" sz="24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:\DCIM\100SSCAM\SDC12178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21307589">
            <a:off x="2714612" y="1357298"/>
            <a:ext cx="5940425" cy="445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http://im6-tub-ru.yandex.net/i?id=459162866-64-72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20227998">
            <a:off x="357158" y="285728"/>
            <a:ext cx="1905000" cy="142875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 rot="20149822">
            <a:off x="-10851" y="3013263"/>
            <a:ext cx="2691317" cy="523220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Мороз!!!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:\DCIM\100SSCAM\SDC12181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14480" y="428604"/>
            <a:ext cx="5940425" cy="445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4-tub-ru.yandex.net/i?id=579654031-18-72&amp;n=21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20532" y="5090327"/>
            <a:ext cx="19716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 rot="20667085">
            <a:off x="336744" y="5420448"/>
            <a:ext cx="3110147" cy="523220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r>
              <a:rPr lang="ru-RU" sz="2800" dirty="0" smtClean="0"/>
              <a:t>«Подвижные игры</a:t>
            </a:r>
            <a:r>
              <a:rPr lang="ru-RU" dirty="0" smtClean="0"/>
              <a:t>» 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:\DCIM\100SSCAM\SDC12183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01787" y="1201340"/>
            <a:ext cx="5940425" cy="445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6-tub-ru.yandex.net/i?id=42926898-64-72&amp;n=21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10" y="500042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195736" y="5949280"/>
            <a:ext cx="4845878" cy="523220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r>
              <a:rPr lang="ru-RU" sz="2800" dirty="0" smtClean="0"/>
              <a:t>« Художественное творчество»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:\DCIM\100SSCAM\SDC12180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75656" y="764704"/>
            <a:ext cx="5940425" cy="445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7-tub-ru.yandex.net/i?id=22122107-28-72&amp;n=21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000892" y="4786322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63688" y="5589240"/>
            <a:ext cx="5480988" cy="830997"/>
          </a:xfrm>
          <a:prstGeom prst="rect">
            <a:avLst/>
          </a:prstGeom>
          <a:solidFill>
            <a:srgbClr val="FF6699"/>
          </a:solidFill>
        </p:spPr>
        <p:txBody>
          <a:bodyPr wrap="none">
            <a:spAutoFit/>
          </a:bodyPr>
          <a:lstStyle/>
          <a:p>
            <a:r>
              <a:rPr lang="ru-RU" sz="4800" dirty="0" smtClean="0"/>
              <a:t>Весело!!! Спасибо!!!</a:t>
            </a:r>
            <a:endParaRPr lang="ru-RU" sz="4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52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 ГБОУ детский сад комбинированного вида №589 ВАО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ГБОУ детский сад комбинированного вида №589 ВАО</dc:title>
  <dc:creator>Сасова</dc:creator>
  <cp:lastModifiedBy>Cookie</cp:lastModifiedBy>
  <cp:revision>5</cp:revision>
  <dcterms:created xsi:type="dcterms:W3CDTF">2013-11-26T17:03:33Z</dcterms:created>
  <dcterms:modified xsi:type="dcterms:W3CDTF">2013-11-26T17:27:10Z</dcterms:modified>
</cp:coreProperties>
</file>