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9" r:id="rId8"/>
    <p:sldId id="260" r:id="rId9"/>
    <p:sldId id="267" r:id="rId10"/>
    <p:sldId id="271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9965F9-96D5-4DDA-8FA9-1C9053EF983B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AEA6E-E684-470A-BD1D-7504C6E07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07154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ГБОУ детский сад комбинированного вида №589 ВАО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14324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i="1" u="sng" dirty="0" smtClean="0">
                <a:solidFill>
                  <a:schemeClr val="tx1"/>
                </a:solidFill>
              </a:rPr>
              <a:t>«Неделя игры и </a:t>
            </a:r>
            <a:r>
              <a:rPr lang="ru-RU" sz="3200" b="1" i="1" u="sng" smtClean="0">
                <a:solidFill>
                  <a:schemeClr val="tx1"/>
                </a:solidFill>
              </a:rPr>
              <a:t>игрушки»-1 часть</a:t>
            </a:r>
            <a:endParaRPr lang="ru-RU" sz="3200" b="1" i="1" u="sng" dirty="0" smtClean="0">
              <a:solidFill>
                <a:schemeClr val="tx1"/>
              </a:solidFill>
            </a:endParaRP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600" i="1" dirty="0" smtClean="0">
                <a:solidFill>
                  <a:schemeClr val="tx1"/>
                </a:solidFill>
              </a:rPr>
              <a:t>Средняя группа №3(логопедическая)</a:t>
            </a:r>
            <a:r>
              <a:rPr lang="ru-RU" sz="2600" u="sng" dirty="0" smtClean="0">
                <a:solidFill>
                  <a:schemeClr val="tx1"/>
                </a:solidFill>
              </a:rPr>
              <a:t> «Ежики»</a:t>
            </a:r>
          </a:p>
          <a:p>
            <a:endParaRPr lang="ru-RU" sz="2600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smtClean="0">
                <a:solidFill>
                  <a:schemeClr val="tx1"/>
                </a:solidFill>
              </a:rPr>
              <a:t>Подготовила: воспитатель Сасова Н.Ш.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Москва,2012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5-tub-ru.yandex.net/i?id=213929602-26-72&amp;n=2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176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460620530-16-72&amp;n=2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50720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раздник ос.2012\IMG_183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449553"/>
            <a:ext cx="5940425" cy="395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5448671" cy="6463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sz="3600" dirty="0" smtClean="0"/>
              <a:t>« Сюжетно-ролевые игры»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SSCAM\SDC1217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праздник ос.2012\IMG_18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449553"/>
            <a:ext cx="5940425" cy="395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«Весело играть!»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screen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dutsadok.com.ua/clipart/ljudi/2fe89fe445fd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24062" y="1500187"/>
            <a:ext cx="5095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1.i.ua/prikol/pic/9/2/550529_52580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5162" y="1500187"/>
            <a:ext cx="27336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396044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«Играя, учусь!» </a:t>
            </a:r>
            <a:endParaRPr lang="ru-RU" sz="4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SSCAM\SDC1216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328592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«Дидактические игры» 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SSCAM\SDC1216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SSCAM\SDC1217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-ru.yandex.net/i?id=123709431-29-72&amp;n=2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844824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6336704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«Правила дорожного движения  мы знаем!» 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SSCAM\SDC1217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1.i.ua/prikol/pic/9/2/550529_5258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90875" y="1500187"/>
            <a:ext cx="2762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548680"/>
            <a:ext cx="4986750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sz="4400" dirty="0" smtClean="0"/>
              <a:t>«Все в гости к нам!»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56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ГБОУ детский сад комбинированного вида №589 ВАО</vt:lpstr>
      <vt:lpstr>«Весело играть!»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ГБОУ детский сад комбинированного вида №589 ВАО</dc:title>
  <dc:creator>user</dc:creator>
  <cp:lastModifiedBy>Cookie</cp:lastModifiedBy>
  <cp:revision>41</cp:revision>
  <dcterms:created xsi:type="dcterms:W3CDTF">2012-11-27T18:34:46Z</dcterms:created>
  <dcterms:modified xsi:type="dcterms:W3CDTF">2013-11-26T17:24:26Z</dcterms:modified>
</cp:coreProperties>
</file>