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2" r:id="rId16"/>
    <p:sldId id="268" r:id="rId17"/>
    <p:sldId id="273" r:id="rId18"/>
    <p:sldId id="269" r:id="rId19"/>
    <p:sldId id="274" r:id="rId20"/>
    <p:sldId id="270" r:id="rId21"/>
    <p:sldId id="271" r:id="rId22"/>
    <p:sldId id="275" r:id="rId23"/>
    <p:sldId id="276" r:id="rId24"/>
    <p:sldId id="280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4782-0F5E-4F58-91D1-DE4AB5775F35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EC420-D333-4BFF-BA5B-C4081DBEE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4782-0F5E-4F58-91D1-DE4AB5775F35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EC420-D333-4BFF-BA5B-C4081DBEE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4782-0F5E-4F58-91D1-DE4AB5775F35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EC420-D333-4BFF-BA5B-C4081DBEE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4782-0F5E-4F58-91D1-DE4AB5775F35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EC420-D333-4BFF-BA5B-C4081DBEE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4782-0F5E-4F58-91D1-DE4AB5775F35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EC420-D333-4BFF-BA5B-C4081DBEE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4782-0F5E-4F58-91D1-DE4AB5775F35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EC420-D333-4BFF-BA5B-C4081DBEE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4782-0F5E-4F58-91D1-DE4AB5775F35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EC420-D333-4BFF-BA5B-C4081DBEE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4782-0F5E-4F58-91D1-DE4AB5775F35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EC420-D333-4BFF-BA5B-C4081DBEE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4782-0F5E-4F58-91D1-DE4AB5775F35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EC420-D333-4BFF-BA5B-C4081DBEE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4782-0F5E-4F58-91D1-DE4AB5775F35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EC420-D333-4BFF-BA5B-C4081DBEE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4782-0F5E-4F58-91D1-DE4AB5775F35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EC420-D333-4BFF-BA5B-C4081DBEE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A4782-0F5E-4F58-91D1-DE4AB5775F35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EC420-D333-4BFF-BA5B-C4081DBEE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hyperlink" Target="http://theliteraryquill.com/feather_pen_141556.gif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hyperlink" Target="http://images.yandex.ru/yandsearch?text=%D0%BA%D0%B0%D1%80%D1%82%D0%B8%D0%BD%D0%BA%D0%B0%20%D1%82%D1%80%D0%B0%D0%BC%D0%B2%D0%B0%D0%B9&amp;noreask=1&amp;img_url=www.chitalnya.ru/upload/113/90413556480780.jpg&amp;pos=0&amp;rpt=simage&amp;lr=10820&amp;nojs=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://images.yandex.ru/yandsearch?img_url=www.flower-card.ru/files/images/catalog/biznes-paket_10050514_large.jpg&amp;iorient=&amp;icolor=&amp;site=&amp;text=%D0%BA%D0%B0%D1%80%D1%82%D0%B8%D0%BD%D0%BA%D0%B0%20%D1%80%D1%83%D0%BA%D0%BE%D0%BF%D0%BE%D0%B6%D0%B0%D1%82%D0%B8%D0%B5&amp;wp=&amp;pos=2&amp;isize=&amp;type=&amp;recent=&amp;rpt=simage&amp;itype=&amp;nojs=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images.yandex.ru/yandsearch?img_url=img0.liveinternet.ru/images/attach/b/3/7/468/7468683_148679.jpg&amp;iorient=&amp;icolor=&amp;site=&amp;text=%D0%BA%D0%B0%D1%80%D1%82%D0%B8%D0%BD%D0%BA%D0%B0%20%D1%86%D0%B0%D1%80%D0%B5%D0%B2%D0%BD%D0%B0%20%D0%BB%D1%8F%D0%B3%D1%83%D1%88%D0%BA%D0%B0&amp;wp=&amp;pos=0&amp;isize=&amp;type=&amp;recent=&amp;rpt=simage&amp;itype=&amp;nojs=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yandsearch?img_url=www.bugaga.ru/uploads/posts/2011-03/1299540930_12.jpg&amp;iorient=&amp;icolor=&amp;p=1&amp;site=&amp;text=%D0%BA%D0%B0%D1%80%D1%82%D0%B8%D0%BD%D0%BA%D0%B0%20%D0%B7%D0%BE%D0%BB%D1%83%D1%88%D0%BA%D0%B0&amp;wp=&amp;pos=31&amp;isize=&amp;type=&amp;recent=&amp;rpt=simage&amp;itype=&amp;nojs=1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images.yandex.ru/yandsearch?img_url=cs780.vkontakte.ru/u28903744/111914522/x_3c2641ae.jpg&amp;iorient=&amp;icolor=&amp;site=&amp;text=%D0%BA%D0%B0%D1%80%D1%82%D0%B8%D0%BD%D0%BA%D0%B0%20%D1%81%D0%BD%D0%B5%D0%B6%D0%BD%D0%B0%D1%8F%20%D0%BA%D0%BE%D1%80%D0%BE%D0%BB%D0%B5%D0%B2%D0%B0&amp;wp=&amp;pos=23&amp;isize=&amp;type=&amp;recent=&amp;rpt=simage&amp;itype=&amp;nojs=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://images.yandex.ru/yandsearch?img_url=www.libex.ru/dimg/280ca.jpg&amp;iorient=&amp;icolor=&amp;p=6&amp;site=&amp;text=%D0%BA%D0%B0%D1%80%D1%82%D0%B8%D0%BD%D0%BA%D0%B0%20%20%D1%81%D1%82%D0%B0%D1%80%D0%B8%D0%BA%20%D1%85%D0%BE%D1%82%D1%82%D0%B0%D0%B1%D1%8B%D1%87&amp;wp=&amp;pos=185&amp;isize=&amp;type=&amp;recent=&amp;rpt=simage&amp;itype=&amp;nojs=1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6.jpeg"/><Relationship Id="rId5" Type="http://schemas.openxmlformats.org/officeDocument/2006/relationships/hyperlink" Target="http://images.yandex.ru/yandsearch?p=1&amp;text=%D0%BA%D0%B0%D1%80%D1%82%D0%B8%D0%BD%D0%BA%D0%B8%20%D0%B4%D0%BB%D1%8F%20%D1%88%D0%BA%D0%BE%D0%BB%D1%8C%D0%BD%D0%B8%D0%BA%D0%BE%D0%B2&amp;noreask=1&amp;img_url=edu.of.ru/attach.asp?a_no=143122&amp;pos=54&amp;rpt=simage&amp;lr=10820&amp;nojs=1" TargetMode="External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91;&#1088;&#1086;&#1082;%20&#1088;&#1091;&#1089;&#1089;&#1082;&#1086;&#1075;&#1086;%20&#1103;&#1079;&#1099;&#1082;&#1072;%20&#1074;%204%20&#1082;&#1083;&#1072;&#1089;&#1089;&#1077;\4.mp3" TargetMode="External"/><Relationship Id="rId6" Type="http://schemas.openxmlformats.org/officeDocument/2006/relationships/image" Target="../media/image3.jpeg"/><Relationship Id="rId5" Type="http://schemas.openxmlformats.org/officeDocument/2006/relationships/hyperlink" Target="http://images.yandex.ru/yandsearch?text=%D0%BA%D0%B0%D1%80%D1%82%D0%B8%D0%BD%D0%BA%D0%B0%20%D1%88%D0%BA%D0%BE%D0%BB%D1%8C%D0%BD%D0%BE%D0%B3%D0%BE%20%D0%B7%D0%B2%D0%BE%D0%BD%D0%BA%D0%B0&amp;noreask=1&amp;img_url=mobr.omskportal.ru/ru/RegionalPublicAuthorities/executivelist/MOBR/news/1314784342295/PageContent/0/body_files/file/%D0%BA%D0%BE%D0%BB%D0%BE%D0%BA%D0%BE%D0%BB%D1%8C%D1%87%D0%B8%D0%BA.jpg&amp;pos=17&amp;rpt=simage&amp;lr=10820&amp;nojs=1" TargetMode="Externa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hyperlink" Target="http://images.yandex.ru/yandsearch?text=%D0%BA%D0%B0%D1%80%D1%82%D0%B8%D0%BD%D0%BA%D0%B0%20%D0%B0%D0%B2%D1%82%D0%BE%D0%B1%D1%83%D1%81%D0%B0&amp;noreask=1&amp;img_url=www.autobazar.od.ua/cars_foto/60393_e4qzpuahpq74448.jpg&amp;pos=2&amp;rpt=simage&amp;lr=1082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images.yandex.ru/yandsearch?text=%D0%BA%D0%B0%D1%80%D1%82%D0%B8%D0%BD%D0%BA%D0%B0%20%D0%BF%D0%B0%D1%81%D1%81%D0%B0%D0%B6%D0%B8%D1%80%D1%81%D0%BA%D0%BE%D0%B3%D0%BE%20%D0%B2%D0%B0%D0%B3%D0%BE%D0%BD%D0%B0&amp;noreask=1&amp;img_url=www.rdtrainz.ru/images/dovnloads/stolovaya_b.jpg&amp;pos=29&amp;rpt=simage&amp;lr=10820&amp;nojs=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yandsearch?text=%D0%BA%D0%B0%D1%80%D1%82%D0%B8%D0%BD%D0%BA%D0%B0%20%D0%B0%D0%B2%D1%82%D0%BE%D0%BC%D0%BE%D0%B1%D0%B8%D0%BB%D1%8C&amp;noreask=1&amp;img_url=cs4187.vkontakte.ru/u770849/-1/x_20cdcdb2.jpg&amp;pos=3&amp;rpt=simage&amp;lr=1082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img_url=img15.nnm.ru/4/6/3/a/9/3b385c1f21cfee6fcd242e52f38_prev.jpg&amp;iorient=&amp;icolor=&amp;site=&amp;text=%D0%BA%D0%B0%D1%80%D1%82%D0%B8%D0%BD%D0%BA%D0%B0%20%D0%BA%D0%BE%D1%80%D0%B0%D0%B1%D0%BB%D1%8C&amp;wp=&amp;pos=18&amp;isize=&amp;type=&amp;recent=&amp;rpt=simage&amp;itype=&amp;nojs=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3&amp;text=%D1%84%D0%BE%D0%BD%20%D0%B4%D0%BB%D1%8F%20%D0%BF%D1%80%D0%B5%D0%B7%D0%B5%D0%BD%D1%82%D0%B0%D1%86%D0%B8%D0%B9%20powerpoint&amp;noreask=1&amp;img_url=politova.ucoz.ru/fon/9.jpg&amp;pos=396&amp;rpt=simage&amp;lr=10820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://images.yandex.ru/yandsearch?img_url=www.dezinfo.net/images3/image/11.2011/pilot/1001.jpg&amp;iorient=&amp;icolor=&amp;p=3&amp;site=&amp;text=%D0%BA%D0%B0%D1%80%D1%82%D0%B8%D0%BD%D0%BA%D0%B0%20%D1%81%D0%B0%D0%BC%D0%BE%D0%BB%D1%91%D1%82&amp;wp=&amp;pos=99&amp;isize=&amp;type=&amp;recent=&amp;rpt=simage&amp;itype=&amp;nojs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571481"/>
            <a:ext cx="828680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класс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5357826"/>
            <a:ext cx="513435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Презентацию подготовила  </a:t>
            </a:r>
          </a:p>
          <a:p>
            <a:pPr algn="ctr"/>
            <a:r>
              <a:rPr lang="ru-RU" sz="2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Учитель начальных классов</a:t>
            </a:r>
          </a:p>
          <a:p>
            <a:pPr algn="ctr"/>
            <a:r>
              <a:rPr lang="ru-RU" sz="2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лицея №35 ОАО «РЖД» </a:t>
            </a:r>
          </a:p>
          <a:p>
            <a:pPr algn="ct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Румянцева Т.В.</a:t>
            </a:r>
            <a:endParaRPr lang="ru-RU" sz="2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3554" name="Picture 2" descr="http://theliteraryquill.com/feather_pen_141556.gif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2643182"/>
            <a:ext cx="1785950" cy="2253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3-tub-ru.yandex.net/i?id=461162115-17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571480"/>
            <a:ext cx="413863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00364" y="4572008"/>
            <a:ext cx="31356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ТР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МВАЙ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36155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1000108"/>
            <a:ext cx="7927428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Существительное с прилагательным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Живёт на редкость дружно.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Изменит окончание, когда ему так нужно.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Оно его не бросит в воде и на земле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Стоит в одном с ним роде, числе и падеже.</a:t>
            </a:r>
          </a:p>
          <a:p>
            <a:pPr algn="ctr"/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3" name="Рисунок 12" descr="http://im8-tub-ru.yandex.net/i?id=399344600-56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3857628"/>
            <a:ext cx="364333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262710" cy="4175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570"/>
                <a:gridCol w="2087570"/>
                <a:gridCol w="2087570"/>
              </a:tblGrid>
              <a:tr h="6958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существительное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прилагательное</a:t>
                      </a:r>
                      <a:endParaRPr lang="ru-RU" dirty="0"/>
                    </a:p>
                  </a:txBody>
                  <a:tcPr/>
                </a:tc>
              </a:tr>
              <a:tr h="695857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5857">
                <a:tc>
                  <a:txBody>
                    <a:bodyPr/>
                    <a:lstStyle/>
                    <a:p>
                      <a:r>
                        <a:rPr lang="ru-RU" dirty="0" smtClean="0"/>
                        <a:t>ЧТО ОБОЗНАЧАЕТ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5857"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5857">
                <a:tc>
                  <a:txBody>
                    <a:bodyPr/>
                    <a:lstStyle/>
                    <a:p>
                      <a:r>
                        <a:rPr lang="ru-RU" dirty="0" smtClean="0"/>
                        <a:t>РОД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5857">
                <a:tc>
                  <a:txBody>
                    <a:bodyPr/>
                    <a:lstStyle/>
                    <a:p>
                      <a:r>
                        <a:rPr lang="ru-RU" dirty="0" smtClean="0"/>
                        <a:t>ПАДЕЖ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397000"/>
          <a:ext cx="6262710" cy="4175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570"/>
                <a:gridCol w="2087570"/>
                <a:gridCol w="2087570"/>
              </a:tblGrid>
              <a:tr h="6958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существительное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прилагательное</a:t>
                      </a:r>
                      <a:endParaRPr lang="ru-RU" dirty="0"/>
                    </a:p>
                  </a:txBody>
                  <a:tcPr/>
                </a:tc>
              </a:tr>
              <a:tr h="695857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КТО? ЧТО?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КАКОЙ? КАКАЯ? КАКОЕ? КАКИЕ?</a:t>
                      </a:r>
                      <a:endParaRPr lang="ru-RU" dirty="0"/>
                    </a:p>
                  </a:txBody>
                  <a:tcPr/>
                </a:tc>
              </a:tr>
              <a:tr h="695857">
                <a:tc>
                  <a:txBody>
                    <a:bodyPr/>
                    <a:lstStyle/>
                    <a:p>
                      <a:r>
                        <a:rPr lang="ru-RU" dirty="0" smtClean="0"/>
                        <a:t>ЧТО ОБОЗНАЧАЕТ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 ПРЕДМЕТА</a:t>
                      </a:r>
                      <a:endParaRPr lang="ru-RU" dirty="0"/>
                    </a:p>
                  </a:txBody>
                  <a:tcPr/>
                </a:tc>
              </a:tr>
              <a:tr h="695857"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ИЗМЕНЯЕТСЯ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ИЗМЕНЯЕТСЯ</a:t>
                      </a:r>
                      <a:endParaRPr lang="ru-RU" dirty="0"/>
                    </a:p>
                  </a:txBody>
                  <a:tcPr/>
                </a:tc>
              </a:tr>
              <a:tr h="695857">
                <a:tc>
                  <a:txBody>
                    <a:bodyPr/>
                    <a:lstStyle/>
                    <a:p>
                      <a:r>
                        <a:rPr lang="ru-RU" dirty="0" smtClean="0"/>
                        <a:t>РОД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ИМЕЕТ ПОСТОЯННЫЙ</a:t>
                      </a:r>
                      <a:r>
                        <a:rPr lang="ru-RU" baseline="0" dirty="0" smtClean="0"/>
                        <a:t> РОД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ИЗМЕНЯЕТСЯ ТОЛЬКО В ЕД.Ч,</a:t>
                      </a:r>
                      <a:endParaRPr lang="ru-RU" dirty="0"/>
                    </a:p>
                  </a:txBody>
                  <a:tcPr/>
                </a:tc>
              </a:tr>
              <a:tr h="695857">
                <a:tc>
                  <a:txBody>
                    <a:bodyPr/>
                    <a:lstStyle/>
                    <a:p>
                      <a:r>
                        <a:rPr lang="ru-RU" dirty="0" smtClean="0"/>
                        <a:t>ПАДЕЖ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ИЗМЕНЯЕТСЯ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ИЗМЕНЯЕТСЯ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642918"/>
            <a:ext cx="7929618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стар</a:t>
            </a:r>
            <a:r>
              <a:rPr lang="ru-RU" sz="4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ом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болот</a:t>
            </a:r>
            <a:r>
              <a:rPr lang="ru-RU" sz="4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</a:p>
          <a:p>
            <a:endParaRPr lang="ru-RU" sz="48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лягушачь</a:t>
            </a:r>
            <a:r>
              <a:rPr lang="ru-RU" sz="4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ей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кож</a:t>
            </a:r>
            <a:r>
              <a:rPr lang="ru-RU" sz="4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</a:p>
          <a:p>
            <a:endParaRPr lang="ru-RU" sz="48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мудр</a:t>
            </a:r>
            <a:r>
              <a:rPr lang="ru-RU" sz="4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ыми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советами</a:t>
            </a:r>
          </a:p>
          <a:p>
            <a:endParaRPr lang="ru-RU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прекрасн</a:t>
            </a:r>
            <a:r>
              <a:rPr lang="ru-RU" sz="4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ую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царевну</a:t>
            </a:r>
          </a:p>
          <a:p>
            <a:pPr algn="ctr"/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928670"/>
            <a:ext cx="857256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928670"/>
            <a:ext cx="785818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14678" y="5214950"/>
            <a:ext cx="1000132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2285992"/>
            <a:ext cx="92869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43042" y="3857628"/>
            <a:ext cx="1428760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2285992"/>
            <a:ext cx="857256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286512" y="857232"/>
            <a:ext cx="2571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(ед. </a:t>
            </a:r>
            <a:r>
              <a:rPr lang="ru-RU" sz="2800" b="1" dirty="0" err="1" smtClean="0"/>
              <a:t>ч.,с.р.,П.п</a:t>
            </a:r>
            <a:r>
              <a:rPr lang="ru-RU" sz="2800" b="1" dirty="0" smtClean="0"/>
              <a:t>.)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29388" y="2285992"/>
            <a:ext cx="2714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(</a:t>
            </a:r>
            <a:r>
              <a:rPr lang="ru-RU" sz="2800" b="1" dirty="0" err="1" smtClean="0"/>
              <a:t>ед.ч.,ж.р.,П.п</a:t>
            </a:r>
            <a:r>
              <a:rPr lang="ru-RU" sz="2800" b="1" dirty="0" smtClean="0"/>
              <a:t>.)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57950" y="3857628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(</a:t>
            </a:r>
            <a:r>
              <a:rPr lang="ru-RU" sz="2800" b="1" dirty="0" err="1" smtClean="0"/>
              <a:t>мн.ч.,Т.п</a:t>
            </a:r>
            <a:r>
              <a:rPr lang="ru-RU" sz="2800" b="1" dirty="0" smtClean="0"/>
              <a:t>.)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572264" y="5214950"/>
            <a:ext cx="2571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(</a:t>
            </a:r>
            <a:r>
              <a:rPr lang="ru-RU" sz="2800" b="1" dirty="0" err="1" smtClean="0"/>
              <a:t>ед.ч.,ж.р.,В.п</a:t>
            </a:r>
            <a:r>
              <a:rPr lang="ru-RU" sz="2800" b="1" dirty="0" smtClean="0"/>
              <a:t>).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/>
      <p:bldP spid="12" grpId="0"/>
      <p:bldP spid="13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7-tub-ru.yandex.net/i?id=286587500-68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571480"/>
            <a:ext cx="585791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428604"/>
            <a:ext cx="7427451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Хрустальн</a:t>
            </a: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ую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туфельку</a:t>
            </a:r>
          </a:p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сказочн</a:t>
            </a: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ом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балу</a:t>
            </a:r>
          </a:p>
          <a:p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королевск</a:t>
            </a: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ого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дворца</a:t>
            </a:r>
          </a:p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 добр</a:t>
            </a: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ой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фе</a:t>
            </a: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714356"/>
            <a:ext cx="92869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2285992"/>
            <a:ext cx="1000132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4000504"/>
            <a:ext cx="1071570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5572140"/>
            <a:ext cx="92869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5643578"/>
            <a:ext cx="857256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858016" y="714356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ед.ч.,ж.р.,В.п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6512" y="2428868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ед.ч.,ж.р.,П.п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72330" y="4000504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ед.ч.,м.р.,Р.п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43900" y="5715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215074" y="5572140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ед.ч.,ж.р.,Р.п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8-tub-ru.yandex.net/i?id=496020747-61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500042"/>
            <a:ext cx="5572164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285728"/>
            <a:ext cx="8201878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Отважн</a:t>
            </a: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ая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девочка</a:t>
            </a:r>
          </a:p>
          <a:p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рудн</a:t>
            </a:r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ым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путём</a:t>
            </a:r>
          </a:p>
          <a:p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добр</a:t>
            </a: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ыми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друзьями</a:t>
            </a:r>
          </a:p>
          <a:p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снежн</a:t>
            </a:r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ой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королев</a:t>
            </a:r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642918"/>
            <a:ext cx="78581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2214554"/>
            <a:ext cx="1000132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3857628"/>
            <a:ext cx="1428760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5429264"/>
            <a:ext cx="78581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500702"/>
            <a:ext cx="642942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2198" y="642918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ед.ч.,ж.р.,И.п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72132" y="2214554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ед.ч.,м.р.,Т.п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72330" y="392906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мн.ч.,Т.п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43702" y="550070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ед.ч.,ж.р.,Д.п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0-tub-ru.yandex.net/i?id=160025647-21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357166"/>
            <a:ext cx="657229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7-tub-ru.yandex.net/i?id=24056015-20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0" y="1214422"/>
            <a:ext cx="814393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УРОКА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Обобщение знаний </a:t>
            </a: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 именах существительных</a:t>
            </a: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именах прилагательных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500042"/>
            <a:ext cx="8572528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Удивительн</a:t>
            </a: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ыми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чудесами</a:t>
            </a:r>
          </a:p>
          <a:p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 верн</a:t>
            </a:r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ого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друга</a:t>
            </a:r>
          </a:p>
          <a:p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стар</a:t>
            </a: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ой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бутылк</a:t>
            </a: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</a:p>
          <a:p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 длинн</a:t>
            </a:r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ой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бород</a:t>
            </a:r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ой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58214" y="85723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785794"/>
            <a:ext cx="150019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2428868"/>
            <a:ext cx="92869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4000504"/>
            <a:ext cx="857256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4143380"/>
            <a:ext cx="92869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57488" y="5643578"/>
            <a:ext cx="78581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5643578"/>
            <a:ext cx="1071570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86578" y="357166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мн.ч.,Т.п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8" y="2428868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ед.ч.,м.р.,Р.п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57950" y="4143380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ед.ч.,ж.р.,П.п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43702" y="5643578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ед.ч.,ж.р.,Т.п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0-tub-ru.yandex.net/i?id=337531402-00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285728"/>
            <a:ext cx="500066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428604"/>
            <a:ext cx="85011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…..   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герои  на  страницах произведений  попадают в   ...... ситуации. </a:t>
            </a:r>
          </a:p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....... чудеса  и .........приключения ждут персонажей сказок.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4572008"/>
            <a:ext cx="7572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Слова для справок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сказочный, вечерний, удивительный, смешной, необычный, невероятный.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642918"/>
            <a:ext cx="907262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Сказочные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 герои  на  страницах произведений  попадают в   </a:t>
            </a: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необычные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ситуации. </a:t>
            </a:r>
          </a:p>
          <a:p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Удивительные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чудеса  и </a:t>
            </a: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невероятные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приключения ждут персонажей сказок.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00232" y="1000108"/>
            <a:ext cx="50720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6866" name="Picture 2" descr="http://im5-tub-ru.yandex.net/i?id=318317256-64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3000372"/>
            <a:ext cx="3214710" cy="3236285"/>
          </a:xfrm>
          <a:prstGeom prst="rect">
            <a:avLst/>
          </a:prstGeom>
          <a:noFill/>
        </p:spPr>
      </p:pic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7" cstate="email"/>
          <a:stretch>
            <a:fillRect/>
          </a:stretch>
        </p:blipFill>
        <p:spPr>
          <a:xfrm>
            <a:off x="4500562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4290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42910" y="1285860"/>
            <a:ext cx="2578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http://ocean-magazin.ru/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714488"/>
            <a:ext cx="6000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http://www.dezinfo.net/testy/51831-zagadka-pro-pilota-kotoruyu-nikto-ne-mozhet-otgadat-s.html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50030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http://v-vuze.ru/gde-kupit-bogdan-v-stavropole.html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143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http://www.mediaclub.kz/news.php?catid=8&amp;newsid=6033&amp;fe=225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378619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http://www.exit-guild.ru/forum/viewtopic.php?p=9955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4500570"/>
            <a:ext cx="3734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http://sagadoll.ru/forum/topic_183/5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50006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http://beshow.ru/6393-snezhnaya-koroleva-2012.html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5572140"/>
            <a:ext cx="37958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http://www.xrest.ru/preview/190569/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58578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http://www.libex.ru/ppl/usr41011/cat/child/fict.html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361555" y="500042"/>
            <a:ext cx="442089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Интернет источники</a:t>
            </a:r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7143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http://nsportal.ru/user/18189/page/proektnaya-deyatelnost-uchashchikhsya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7-tub-ru.yandex.net/i?id=24056015-20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357166"/>
            <a:ext cx="864399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ЦЕЛИ  УРОКА:</a:t>
            </a:r>
            <a:r>
              <a:rPr lang="ru-RU" sz="3200" dirty="0" smtClean="0"/>
              <a:t> 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Систематизировать знания, полученные в результате изучения темы : « Имя прилагательное».</a:t>
            </a:r>
          </a:p>
          <a:p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Сопоставить имя прилагательное и имя существительное, выявляя сходства и различия данных частей речи.</a:t>
            </a:r>
          </a:p>
          <a:p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Развивать умение сравнивать, обобщать .анализировать нужную информацию.</a:t>
            </a:r>
          </a:p>
          <a:p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Развивать речь учащихся.</a:t>
            </a:r>
          </a:p>
          <a:p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Воспитывать чувство товарищества и взаимопомощи.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57224" y="1285861"/>
            <a:ext cx="7215239" cy="22775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Прозвенел звонок и смолк ,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начинается урок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РУССКОГО ЯЗЫКА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http://im0-tub-ru.yandex.net/i?id=66206617-10-72&amp;n=21">
            <a:hlinkClick r:id="rId5" tgtFrame="_blank"/>
          </p:cNvPr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29388" y="4429132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6858016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7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7-tub-ru.yandex.net/i?id=310162404-08-72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571480"/>
            <a:ext cx="5500726" cy="40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868" y="4714884"/>
            <a:ext cx="28780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ВТОБУС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6-tub-ru.yandex.net/i?id=314676513-66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571480"/>
            <a:ext cx="478634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628" y="4857760"/>
            <a:ext cx="21702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ГОН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4-tub-ru.yandex.net/i?id=191276326-38-72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928670"/>
            <a:ext cx="414340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14612" y="4500570"/>
            <a:ext cx="45041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ВТ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БИЛЬ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5-tub-ru.yandex.net/i?id=45045964-26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714356"/>
            <a:ext cx="435771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72000" y="4857760"/>
            <a:ext cx="29787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РАБЛЬ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4056015-20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3-tub-ru.yandex.net/i?id=513482095-55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928670"/>
            <a:ext cx="457202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72000" y="4929198"/>
            <a:ext cx="3142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ЛЁТ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421</Words>
  <Application>Microsoft Office PowerPoint</Application>
  <PresentationFormat>Экран (4:3)</PresentationFormat>
  <Paragraphs>118</Paragraphs>
  <Slides>25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32</cp:revision>
  <dcterms:created xsi:type="dcterms:W3CDTF">2012-11-15T11:52:44Z</dcterms:created>
  <dcterms:modified xsi:type="dcterms:W3CDTF">2012-11-20T12:17:01Z</dcterms:modified>
</cp:coreProperties>
</file>