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1" d="100"/>
          <a:sy n="31" d="100"/>
        </p:scale>
        <p:origin x="-112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48050B-138F-4F93-BA09-7704B32A5860}" type="datetimeFigureOut">
              <a:rPr lang="ru-RU" smtClean="0"/>
              <a:t>17.11.2012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5E1138-7C87-410E-9A1D-F51D41CE586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804CCA-45D2-4F2E-A42F-98661E368E99}" type="datetimeFigureOut">
              <a:rPr lang="ru-RU" smtClean="0"/>
              <a:t>17.11.2012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1374B0-A91A-4D33-B6F9-F73836BA3A5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374B0-A91A-4D33-B6F9-F73836BA3A52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9C033-8A0F-4522-BA0E-004696703BF9}" type="datetime1">
              <a:rPr lang="en-US" smtClean="0"/>
              <a:t>11/17/2012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Колегаева О.В. учитель начальных классов ГБОУ СОШ №276</a:t>
            </a:r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D22AE-0412-4BEC-A732-B2665D54A5F5}" type="datetime1">
              <a:rPr lang="en-US" smtClean="0"/>
              <a:t>11/17/2012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Колегаева О.В. учитель начальных классов ГБОУ СОШ №276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60934-F347-459A-8450-15053F096C7A}" type="datetime1">
              <a:rPr lang="en-US" smtClean="0"/>
              <a:t>11/17/2012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Колегаева О.В. учитель начальных классов ГБОУ СОШ №276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85B9-7476-42FA-AAFA-1E63091B209A}" type="datetime1">
              <a:rPr lang="en-US" smtClean="0"/>
              <a:t>11/17/2012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r>
              <a:rPr lang="ru-RU" smtClean="0"/>
              <a:t>Колегаева О.В. учитель начальных классов ГБОУ СОШ №276</a:t>
            </a:r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FD7EB-8A71-4EEE-9636-629561D215FC}" type="datetime1">
              <a:rPr lang="en-US" smtClean="0"/>
              <a:t>11/17/2012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Колегаева О.В. учитель начальных классов ГБОУ СОШ №276</a:t>
            </a:r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DD74-EB3E-4A30-98B8-EE53891E8483}" type="datetime1">
              <a:rPr lang="en-US" smtClean="0"/>
              <a:t>11/17/2012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Колегаева О.В. учитель начальных классов ГБОУ СОШ №276</a:t>
            </a:r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E6989-19C0-4DB6-8729-C79919E1A6B9}" type="datetime1">
              <a:rPr lang="en-US" smtClean="0"/>
              <a:t>11/17/2012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Колегаева О.В. учитель начальных классов ГБОУ СОШ №276</a:t>
            </a: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D11A9-D0A2-4650-BEF2-A5CF9FA4267A}" type="datetime1">
              <a:rPr lang="en-US" smtClean="0"/>
              <a:t>11/17/2012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Колегаева О.В. учитель начальных классов ГБОУ СОШ №276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6A889-B011-4E2A-A9B0-AA5FBA588345}" type="datetime1">
              <a:rPr lang="en-US" smtClean="0"/>
              <a:t>11/17/2012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Колегаева О.В. учитель начальных классов ГБОУ СОШ №276</a:t>
            </a: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0BF0F-414D-4742-A27C-CAA843D58A63}" type="datetime1">
              <a:rPr lang="en-US" smtClean="0"/>
              <a:t>11/17/2012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Колегаева О.В. учитель начальных классов ГБОУ СОШ №276</a:t>
            </a: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0674E-59D4-4AA6-A1D6-C9F8E0D7F799}" type="datetime1">
              <a:rPr lang="en-US" smtClean="0"/>
              <a:t>11/17/2012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Колегаева О.В. учитель начальных классов ГБОУ СОШ №276</a:t>
            </a:r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24260EB-C95A-4C42-8F8F-C7802B651CB1}" type="datetime1">
              <a:rPr lang="en-US" smtClean="0"/>
              <a:t>11/17/2012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r>
              <a:rPr lang="ru-RU" smtClean="0"/>
              <a:t>Колегаева О.В. учитель начальных классов ГБОУ СОШ №276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81000" y="457200"/>
            <a:ext cx="8458200" cy="12192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Словарный </a:t>
            </a:r>
            <a:r>
              <a:rPr lang="ru-RU" b="1" dirty="0" smtClean="0">
                <a:solidFill>
                  <a:srgbClr val="FF0000"/>
                </a:solidFill>
              </a:rPr>
              <a:t>диктант (2 класс)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 rot="10800000" flipV="1">
            <a:off x="990600" y="1981200"/>
            <a:ext cx="6858000" cy="91440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err="1" smtClean="0">
                <a:solidFill>
                  <a:srgbClr val="002060"/>
                </a:solidFill>
              </a:rPr>
              <a:t>к</a:t>
            </a:r>
            <a:r>
              <a:rPr lang="ru-RU" sz="4000" b="1" dirty="0" err="1" smtClean="0">
                <a:solidFill>
                  <a:srgbClr val="FF0000"/>
                </a:solidFill>
              </a:rPr>
              <a:t>?</a:t>
            </a:r>
            <a:r>
              <a:rPr lang="ru-RU" sz="4000" b="1" dirty="0" err="1" smtClean="0">
                <a:solidFill>
                  <a:srgbClr val="002060"/>
                </a:solidFill>
              </a:rPr>
              <a:t>рова</a:t>
            </a:r>
            <a:r>
              <a:rPr lang="ru-RU" sz="4000" b="1" dirty="0" smtClean="0">
                <a:solidFill>
                  <a:srgbClr val="002060"/>
                </a:solidFill>
              </a:rPr>
              <a:t>          </a:t>
            </a:r>
            <a:r>
              <a:rPr lang="ru-RU" sz="4000" b="1" dirty="0" err="1" smtClean="0">
                <a:solidFill>
                  <a:srgbClr val="002060"/>
                </a:solidFill>
              </a:rPr>
              <a:t>р</a:t>
            </a:r>
            <a:r>
              <a:rPr lang="ru-RU" sz="4000" b="1" dirty="0" err="1" smtClean="0">
                <a:solidFill>
                  <a:srgbClr val="FF0000"/>
                </a:solidFill>
              </a:rPr>
              <a:t>?</a:t>
            </a:r>
            <a:r>
              <a:rPr lang="ru-RU" sz="4000" b="1" dirty="0" err="1" smtClean="0">
                <a:solidFill>
                  <a:srgbClr val="002060"/>
                </a:solidFill>
              </a:rPr>
              <a:t>бята</a:t>
            </a:r>
            <a:r>
              <a:rPr lang="ru-RU" sz="4000" b="1" dirty="0" smtClean="0">
                <a:solidFill>
                  <a:srgbClr val="002060"/>
                </a:solidFill>
              </a:rPr>
              <a:t>          </a:t>
            </a:r>
            <a:r>
              <a:rPr lang="ru-RU" sz="4000" b="1" dirty="0" err="1" smtClean="0">
                <a:solidFill>
                  <a:srgbClr val="002060"/>
                </a:solidFill>
              </a:rPr>
              <a:t>д</a:t>
            </a:r>
            <a:r>
              <a:rPr lang="ru-RU" sz="4000" b="1" dirty="0" err="1" smtClean="0">
                <a:solidFill>
                  <a:srgbClr val="FF0000"/>
                </a:solidFill>
              </a:rPr>
              <a:t>?</a:t>
            </a:r>
            <a:r>
              <a:rPr lang="ru-RU" sz="4000" b="1" dirty="0" err="1" smtClean="0">
                <a:solidFill>
                  <a:srgbClr val="002060"/>
                </a:solidFill>
              </a:rPr>
              <a:t>ван</a:t>
            </a:r>
            <a:r>
              <a:rPr lang="ru-RU" sz="4000" b="1" dirty="0" smtClean="0">
                <a:solidFill>
                  <a:srgbClr val="002060"/>
                </a:solidFill>
              </a:rPr>
              <a:t>          </a:t>
            </a:r>
            <a:endParaRPr lang="ru-RU" sz="4000" b="1" dirty="0">
              <a:solidFill>
                <a:srgbClr val="002060"/>
              </a:solidFill>
            </a:endParaRPr>
          </a:p>
        </p:txBody>
      </p:sp>
      <p:pic>
        <p:nvPicPr>
          <p:cNvPr id="5" name="Рисунок 4" descr="school2196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3276600"/>
            <a:ext cx="1934103" cy="28165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school2199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9200" y="3276600"/>
            <a:ext cx="3486615" cy="28590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609600" y="1066800"/>
            <a:ext cx="8534400" cy="50133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/>
              <a:t>   </a:t>
            </a:r>
            <a:r>
              <a:rPr lang="ru-RU" sz="4800" b="1" dirty="0" smtClean="0">
                <a:solidFill>
                  <a:srgbClr val="002060"/>
                </a:solidFill>
              </a:rPr>
              <a:t>лес </a:t>
            </a:r>
            <a:r>
              <a:rPr lang="ru-RU" sz="4800" b="1" dirty="0" smtClean="0">
                <a:solidFill>
                  <a:srgbClr val="FF0000"/>
                </a:solidFill>
              </a:rPr>
              <a:t>?</a:t>
            </a:r>
            <a:r>
              <a:rPr lang="ru-RU" sz="4800" b="1" dirty="0" smtClean="0">
                <a:solidFill>
                  <a:srgbClr val="002060"/>
                </a:solidFill>
              </a:rPr>
              <a:t> </a:t>
            </a:r>
            <a:r>
              <a:rPr lang="ru-RU" sz="4800" b="1" dirty="0" err="1" smtClean="0">
                <a:solidFill>
                  <a:srgbClr val="002060"/>
                </a:solidFill>
              </a:rPr>
              <a:t>ница</a:t>
            </a:r>
            <a:endParaRPr lang="ru-RU" sz="4800" dirty="0"/>
          </a:p>
        </p:txBody>
      </p:sp>
      <p:pic>
        <p:nvPicPr>
          <p:cNvPr id="4" name="Рисунок 3" descr="i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2514600"/>
            <a:ext cx="2586990" cy="3274671"/>
          </a:xfrm>
          <a:prstGeom prst="rect">
            <a:avLst/>
          </a:prstGeom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Колегаева О.В. учитель начальных классов ГБОУ СОШ №276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685800" y="1219200"/>
            <a:ext cx="8458200" cy="486092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sz="4800" b="1" dirty="0" smtClean="0">
                <a:solidFill>
                  <a:srgbClr val="002060"/>
                </a:solidFill>
              </a:rPr>
              <a:t>м </a:t>
            </a:r>
            <a:r>
              <a:rPr lang="ru-RU" sz="4800" b="1" dirty="0" smtClean="0">
                <a:solidFill>
                  <a:srgbClr val="FF0000"/>
                </a:solidFill>
              </a:rPr>
              <a:t>?</a:t>
            </a:r>
            <a:r>
              <a:rPr lang="ru-RU" sz="4800" b="1" dirty="0" smtClean="0">
                <a:solidFill>
                  <a:srgbClr val="002060"/>
                </a:solidFill>
              </a:rPr>
              <a:t> к </a:t>
            </a:r>
            <a:r>
              <a:rPr lang="ru-RU" sz="4800" b="1" dirty="0" smtClean="0">
                <a:solidFill>
                  <a:srgbClr val="FF0000"/>
                </a:solidFill>
              </a:rPr>
              <a:t>? </a:t>
            </a:r>
            <a:r>
              <a:rPr lang="ru-RU" sz="4800" b="1" dirty="0" err="1" smtClean="0">
                <a:solidFill>
                  <a:srgbClr val="002060"/>
                </a:solidFill>
              </a:rPr>
              <a:t>роны</a:t>
            </a:r>
            <a:endParaRPr lang="ru-RU" dirty="0"/>
          </a:p>
        </p:txBody>
      </p:sp>
      <p:pic>
        <p:nvPicPr>
          <p:cNvPr id="4" name="Рисунок 3" descr="i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0" y="2819400"/>
            <a:ext cx="3964536" cy="2987362"/>
          </a:xfrm>
          <a:prstGeom prst="rect">
            <a:avLst/>
          </a:prstGeom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Колегаева О.В. учитель начальных классов ГБОУ СОШ №276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33400" y="1066800"/>
            <a:ext cx="8610600" cy="50133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b="1" dirty="0" smtClean="0">
                <a:solidFill>
                  <a:srgbClr val="002060"/>
                </a:solidFill>
              </a:rPr>
              <a:t>  м </a:t>
            </a:r>
            <a:r>
              <a:rPr lang="ru-RU" sz="4800" b="1" dirty="0" smtClean="0">
                <a:solidFill>
                  <a:srgbClr val="FF0000"/>
                </a:solidFill>
              </a:rPr>
              <a:t>?</a:t>
            </a:r>
            <a:r>
              <a:rPr lang="ru-RU" sz="4800" b="1" dirty="0" smtClean="0">
                <a:solidFill>
                  <a:srgbClr val="002060"/>
                </a:solidFill>
              </a:rPr>
              <a:t> </a:t>
            </a:r>
            <a:r>
              <a:rPr lang="ru-RU" sz="4800" b="1" dirty="0" err="1" smtClean="0">
                <a:solidFill>
                  <a:srgbClr val="002060"/>
                </a:solidFill>
              </a:rPr>
              <a:t>нд</a:t>
            </a:r>
            <a:r>
              <a:rPr lang="ru-RU" sz="4800" b="1" dirty="0" smtClean="0">
                <a:solidFill>
                  <a:srgbClr val="002060"/>
                </a:solidFill>
              </a:rPr>
              <a:t> </a:t>
            </a:r>
            <a:r>
              <a:rPr lang="ru-RU" sz="4800" b="1" dirty="0" smtClean="0">
                <a:solidFill>
                  <a:srgbClr val="FF0000"/>
                </a:solidFill>
              </a:rPr>
              <a:t>? </a:t>
            </a:r>
            <a:r>
              <a:rPr lang="ru-RU" sz="4800" b="1" dirty="0" err="1" smtClean="0">
                <a:solidFill>
                  <a:srgbClr val="002060"/>
                </a:solidFill>
              </a:rPr>
              <a:t>рин</a:t>
            </a:r>
            <a:endParaRPr lang="ru-RU" sz="4800" b="1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i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0200" y="2590800"/>
            <a:ext cx="4038600" cy="3028950"/>
          </a:xfrm>
          <a:prstGeom prst="rect">
            <a:avLst/>
          </a:prstGeom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Колегаева О.В. учитель начальных классов ГБОУ СОШ №276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143000" y="1295400"/>
            <a:ext cx="8001000" cy="478472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sz="4800" b="1" dirty="0" err="1" smtClean="0">
                <a:solidFill>
                  <a:srgbClr val="002060"/>
                </a:solidFill>
              </a:rPr>
              <a:t>п</a:t>
            </a:r>
            <a:r>
              <a:rPr lang="ru-RU" sz="4800" b="1" dirty="0" smtClean="0">
                <a:solidFill>
                  <a:srgbClr val="002060"/>
                </a:solidFill>
              </a:rPr>
              <a:t> </a:t>
            </a:r>
            <a:r>
              <a:rPr lang="ru-RU" sz="4800" b="1" dirty="0" smtClean="0">
                <a:solidFill>
                  <a:srgbClr val="FF0000"/>
                </a:solidFill>
              </a:rPr>
              <a:t>?</a:t>
            </a:r>
            <a:r>
              <a:rPr lang="ru-RU" sz="4800" b="1" dirty="0" smtClean="0">
                <a:solidFill>
                  <a:srgbClr val="002060"/>
                </a:solidFill>
              </a:rPr>
              <a:t> </a:t>
            </a:r>
            <a:r>
              <a:rPr lang="ru-RU" sz="4800" b="1" dirty="0" err="1" smtClean="0">
                <a:solidFill>
                  <a:srgbClr val="002060"/>
                </a:solidFill>
              </a:rPr>
              <a:t>ченье</a:t>
            </a:r>
            <a:r>
              <a:rPr lang="ru-RU" sz="4800" b="1" dirty="0" smtClean="0">
                <a:solidFill>
                  <a:srgbClr val="002060"/>
                </a:solidFill>
              </a:rPr>
              <a:t> </a:t>
            </a:r>
            <a:endParaRPr lang="ru-RU" dirty="0"/>
          </a:p>
        </p:txBody>
      </p:sp>
      <p:pic>
        <p:nvPicPr>
          <p:cNvPr id="4" name="Рисунок 3" descr="i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0" y="2895600"/>
            <a:ext cx="3810000" cy="2857500"/>
          </a:xfrm>
          <a:prstGeom prst="rect">
            <a:avLst/>
          </a:prstGeom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Колегаева О.В. учитель начальных классов ГБОУ СОШ №276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685800" y="1371600"/>
            <a:ext cx="8458200" cy="470852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4800" b="1" dirty="0" err="1" smtClean="0">
                <a:solidFill>
                  <a:srgbClr val="002060"/>
                </a:solidFill>
              </a:rPr>
              <a:t>п</a:t>
            </a:r>
            <a:r>
              <a:rPr lang="ru-RU" sz="4800" b="1" dirty="0" smtClean="0">
                <a:solidFill>
                  <a:srgbClr val="002060"/>
                </a:solidFill>
              </a:rPr>
              <a:t> </a:t>
            </a:r>
            <a:r>
              <a:rPr lang="ru-RU" sz="4800" b="1" dirty="0" smtClean="0">
                <a:solidFill>
                  <a:srgbClr val="FF0000"/>
                </a:solidFill>
              </a:rPr>
              <a:t>?</a:t>
            </a:r>
            <a:r>
              <a:rPr lang="ru-RU" sz="4800" b="1" dirty="0" smtClean="0">
                <a:solidFill>
                  <a:srgbClr val="002060"/>
                </a:solidFill>
              </a:rPr>
              <a:t> м </a:t>
            </a:r>
            <a:r>
              <a:rPr lang="ru-RU" sz="4800" b="1" dirty="0" smtClean="0">
                <a:solidFill>
                  <a:srgbClr val="FF0000"/>
                </a:solidFill>
              </a:rPr>
              <a:t>? </a:t>
            </a:r>
            <a:r>
              <a:rPr lang="ru-RU" sz="4800" b="1" dirty="0" err="1" smtClean="0">
                <a:solidFill>
                  <a:srgbClr val="002060"/>
                </a:solidFill>
              </a:rPr>
              <a:t>дор</a:t>
            </a:r>
            <a:endParaRPr lang="ru-RU" dirty="0"/>
          </a:p>
        </p:txBody>
      </p:sp>
      <p:pic>
        <p:nvPicPr>
          <p:cNvPr id="4" name="Рисунок 3" descr="i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0" y="2895600"/>
            <a:ext cx="3886200" cy="2914650"/>
          </a:xfrm>
          <a:prstGeom prst="rect">
            <a:avLst/>
          </a:prstGeom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Колегаева О.В. учитель начальных классов ГБОУ СОШ №276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219200" y="1295400"/>
            <a:ext cx="7924800" cy="478472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4800" b="1" dirty="0" err="1" smtClean="0">
                <a:solidFill>
                  <a:srgbClr val="002060"/>
                </a:solidFill>
              </a:rPr>
              <a:t>ск</a:t>
            </a:r>
            <a:r>
              <a:rPr lang="ru-RU" sz="4800" b="1" dirty="0" smtClean="0">
                <a:solidFill>
                  <a:srgbClr val="002060"/>
                </a:solidFill>
              </a:rPr>
              <a:t> </a:t>
            </a:r>
            <a:r>
              <a:rPr lang="ru-RU" sz="4800" b="1" dirty="0" smtClean="0">
                <a:solidFill>
                  <a:srgbClr val="FF0000"/>
                </a:solidFill>
              </a:rPr>
              <a:t>? </a:t>
            </a:r>
            <a:r>
              <a:rPr lang="ru-RU" sz="4800" b="1" dirty="0" smtClean="0">
                <a:solidFill>
                  <a:srgbClr val="002060"/>
                </a:solidFill>
              </a:rPr>
              <a:t>в </a:t>
            </a:r>
            <a:r>
              <a:rPr lang="ru-RU" sz="4800" b="1" dirty="0" smtClean="0">
                <a:solidFill>
                  <a:srgbClr val="FF0000"/>
                </a:solidFill>
              </a:rPr>
              <a:t>? </a:t>
            </a:r>
            <a:r>
              <a:rPr lang="ru-RU" sz="4800" b="1" dirty="0" err="1" smtClean="0">
                <a:solidFill>
                  <a:srgbClr val="002060"/>
                </a:solidFill>
              </a:rPr>
              <a:t>родка</a:t>
            </a:r>
            <a:endParaRPr lang="ru-RU" dirty="0"/>
          </a:p>
        </p:txBody>
      </p:sp>
      <p:pic>
        <p:nvPicPr>
          <p:cNvPr id="4" name="Рисунок 3" descr="i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3200400"/>
            <a:ext cx="4450842" cy="2514600"/>
          </a:xfrm>
          <a:prstGeom prst="rect">
            <a:avLst/>
          </a:prstGeom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Колегаева О.В. учитель начальных классов ГБОУ СОШ №276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990600" y="1219200"/>
            <a:ext cx="8153400" cy="486092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4800" b="1" dirty="0" err="1" smtClean="0">
                <a:solidFill>
                  <a:srgbClr val="002060"/>
                </a:solidFill>
              </a:rPr>
              <a:t>праз</a:t>
            </a:r>
            <a:r>
              <a:rPr lang="ru-RU" sz="4800" b="1" dirty="0" smtClean="0">
                <a:solidFill>
                  <a:srgbClr val="002060"/>
                </a:solidFill>
              </a:rPr>
              <a:t> </a:t>
            </a:r>
            <a:r>
              <a:rPr lang="ru-RU" sz="4800" b="1" dirty="0" smtClean="0">
                <a:solidFill>
                  <a:srgbClr val="FF0000"/>
                </a:solidFill>
              </a:rPr>
              <a:t>? </a:t>
            </a:r>
            <a:r>
              <a:rPr lang="ru-RU" sz="4800" b="1" dirty="0" smtClean="0">
                <a:solidFill>
                  <a:srgbClr val="002060"/>
                </a:solidFill>
              </a:rPr>
              <a:t>ник</a:t>
            </a:r>
            <a:endParaRPr lang="ru-RU" dirty="0"/>
          </a:p>
        </p:txBody>
      </p:sp>
      <p:pic>
        <p:nvPicPr>
          <p:cNvPr id="4" name="Рисунок 3" descr="i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2857500"/>
            <a:ext cx="3962400" cy="2971800"/>
          </a:xfrm>
          <a:prstGeom prst="rect">
            <a:avLst/>
          </a:prstGeom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Колегаева О.В. учитель начальных классов ГБОУ СОШ №276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4294967295"/>
          </p:nvPr>
        </p:nvSpPr>
        <p:spPr>
          <a:xfrm>
            <a:off x="1295400" y="1219201"/>
            <a:ext cx="3048000" cy="2286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b="1" dirty="0" err="1" smtClean="0">
                <a:solidFill>
                  <a:srgbClr val="002060"/>
                </a:solidFill>
              </a:rPr>
              <a:t>Ап</a:t>
            </a:r>
            <a:r>
              <a:rPr lang="ru-RU" sz="4800" b="1" dirty="0" smtClean="0">
                <a:solidFill>
                  <a:srgbClr val="002060"/>
                </a:solidFill>
              </a:rPr>
              <a:t> </a:t>
            </a:r>
            <a:r>
              <a:rPr lang="ru-RU" sz="4800" b="1" dirty="0" smtClean="0">
                <a:solidFill>
                  <a:srgbClr val="FF0000"/>
                </a:solidFill>
              </a:rPr>
              <a:t>? </a:t>
            </a:r>
            <a:r>
              <a:rPr lang="ru-RU" sz="4800" b="1" dirty="0" err="1" smtClean="0">
                <a:solidFill>
                  <a:srgbClr val="002060"/>
                </a:solidFill>
              </a:rPr>
              <a:t>льсин</a:t>
            </a:r>
            <a:endParaRPr lang="ru-RU" sz="48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4000" b="1" dirty="0" smtClean="0">
                <a:solidFill>
                  <a:srgbClr val="002060"/>
                </a:solidFill>
              </a:rPr>
              <a:t> </a:t>
            </a:r>
          </a:p>
          <a:p>
            <a:pPr>
              <a:buNone/>
            </a:pPr>
            <a:endParaRPr lang="ru-RU" sz="40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40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40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40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4000" b="1" dirty="0" smtClean="0">
              <a:solidFill>
                <a:srgbClr val="002060"/>
              </a:solidFill>
            </a:endParaRPr>
          </a:p>
        </p:txBody>
      </p:sp>
      <p:pic>
        <p:nvPicPr>
          <p:cNvPr id="6" name="Рисунок 5" descr="i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3048000"/>
            <a:ext cx="3425191" cy="2073486"/>
          </a:xfrm>
          <a:prstGeom prst="rect">
            <a:avLst/>
          </a:prstGeom>
        </p:spPr>
      </p:pic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Колегаева О.В. учитель начальных классов ГБОУ СОШ №276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143000" y="1219200"/>
            <a:ext cx="8001000" cy="48609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b="1" dirty="0" smtClean="0">
                <a:solidFill>
                  <a:srgbClr val="002060"/>
                </a:solidFill>
              </a:rPr>
              <a:t>б </a:t>
            </a:r>
            <a:r>
              <a:rPr lang="ru-RU" sz="4800" b="1" dirty="0" smtClean="0">
                <a:solidFill>
                  <a:srgbClr val="FF0000"/>
                </a:solidFill>
              </a:rPr>
              <a:t>?</a:t>
            </a:r>
            <a:r>
              <a:rPr lang="ru-RU" sz="4800" b="1" dirty="0" smtClean="0">
                <a:solidFill>
                  <a:srgbClr val="002060"/>
                </a:solidFill>
              </a:rPr>
              <a:t> рёза</a:t>
            </a:r>
            <a:endParaRPr lang="ru-RU" sz="4800" b="1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i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1905000"/>
            <a:ext cx="3131820" cy="4270664"/>
          </a:xfrm>
          <a:prstGeom prst="rect">
            <a:avLst/>
          </a:prstGeom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Колегаева О.В. учитель начальных классов ГБОУ СОШ №276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143000" y="1219200"/>
            <a:ext cx="8001000" cy="48609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b="1" dirty="0" smtClean="0">
                <a:solidFill>
                  <a:srgbClr val="002060"/>
                </a:solidFill>
              </a:rPr>
              <a:t>  б </a:t>
            </a:r>
            <a:r>
              <a:rPr lang="ru-RU" sz="4800" b="1" dirty="0" smtClean="0">
                <a:solidFill>
                  <a:srgbClr val="FF0000"/>
                </a:solidFill>
              </a:rPr>
              <a:t>?</a:t>
            </a:r>
            <a:r>
              <a:rPr lang="ru-RU" sz="4800" b="1" dirty="0" smtClean="0">
                <a:solidFill>
                  <a:srgbClr val="002060"/>
                </a:solidFill>
              </a:rPr>
              <a:t> лет </a:t>
            </a:r>
            <a:endParaRPr lang="ru-RU" sz="4800" b="1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i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1981200"/>
            <a:ext cx="2689860" cy="3806406"/>
          </a:xfrm>
          <a:prstGeom prst="rect">
            <a:avLst/>
          </a:prstGeom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Колегаева О.В. учитель начальных классов ГБОУ СОШ №276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57200" y="990600"/>
            <a:ext cx="8686800" cy="50895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/>
              <a:t>   </a:t>
            </a:r>
            <a:r>
              <a:rPr lang="ru-RU" sz="4800" b="1" dirty="0" smtClean="0">
                <a:solidFill>
                  <a:srgbClr val="002060"/>
                </a:solidFill>
              </a:rPr>
              <a:t>б </a:t>
            </a:r>
            <a:r>
              <a:rPr lang="ru-RU" sz="4800" b="1" dirty="0" smtClean="0">
                <a:solidFill>
                  <a:srgbClr val="FF0000"/>
                </a:solidFill>
              </a:rPr>
              <a:t>?</a:t>
            </a:r>
            <a:r>
              <a:rPr lang="ru-RU" sz="4800" b="1" dirty="0" smtClean="0">
                <a:solidFill>
                  <a:srgbClr val="002060"/>
                </a:solidFill>
              </a:rPr>
              <a:t> </a:t>
            </a:r>
            <a:r>
              <a:rPr lang="ru-RU" sz="4800" b="1" dirty="0" err="1" smtClean="0">
                <a:solidFill>
                  <a:srgbClr val="002060"/>
                </a:solidFill>
              </a:rPr>
              <a:t>бл</a:t>
            </a:r>
            <a:r>
              <a:rPr lang="ru-RU" sz="4800" b="1" dirty="0" smtClean="0">
                <a:solidFill>
                  <a:srgbClr val="002060"/>
                </a:solidFill>
              </a:rPr>
              <a:t> </a:t>
            </a:r>
            <a:r>
              <a:rPr lang="ru-RU" sz="4800" b="1" dirty="0" smtClean="0">
                <a:solidFill>
                  <a:srgbClr val="FF0000"/>
                </a:solidFill>
              </a:rPr>
              <a:t>? </a:t>
            </a:r>
            <a:r>
              <a:rPr lang="ru-RU" sz="4800" b="1" dirty="0" smtClean="0">
                <a:solidFill>
                  <a:srgbClr val="002060"/>
                </a:solidFill>
              </a:rPr>
              <a:t>отека </a:t>
            </a:r>
            <a:endParaRPr lang="ru-RU" sz="4800" dirty="0"/>
          </a:p>
        </p:txBody>
      </p:sp>
      <p:pic>
        <p:nvPicPr>
          <p:cNvPr id="4" name="Рисунок 3" descr="i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2400" y="2705100"/>
            <a:ext cx="4191000" cy="3143250"/>
          </a:xfrm>
          <a:prstGeom prst="rect">
            <a:avLst/>
          </a:prstGeom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Колегаева О.В. учитель начальных классов ГБОУ СОШ №276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609600" y="1066800"/>
            <a:ext cx="8534400" cy="50133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>
                <a:solidFill>
                  <a:srgbClr val="002060"/>
                </a:solidFill>
              </a:rPr>
              <a:t>   </a:t>
            </a:r>
            <a:r>
              <a:rPr lang="ru-RU" sz="4800" b="1" dirty="0" err="1" smtClean="0">
                <a:solidFill>
                  <a:srgbClr val="002060"/>
                </a:solidFill>
              </a:rPr>
              <a:t>д</a:t>
            </a:r>
            <a:r>
              <a:rPr lang="ru-RU" sz="4800" b="1" dirty="0" smtClean="0">
                <a:solidFill>
                  <a:srgbClr val="002060"/>
                </a:solidFill>
              </a:rPr>
              <a:t> </a:t>
            </a:r>
            <a:r>
              <a:rPr lang="ru-RU" sz="4800" b="1" dirty="0" smtClean="0">
                <a:solidFill>
                  <a:srgbClr val="FF0000"/>
                </a:solidFill>
              </a:rPr>
              <a:t>?</a:t>
            </a:r>
            <a:r>
              <a:rPr lang="ru-RU" sz="4800" b="1" dirty="0" smtClean="0">
                <a:solidFill>
                  <a:srgbClr val="002060"/>
                </a:solidFill>
              </a:rPr>
              <a:t> </a:t>
            </a:r>
            <a:r>
              <a:rPr lang="ru-RU" sz="4800" b="1" dirty="0" err="1" smtClean="0">
                <a:solidFill>
                  <a:srgbClr val="002060"/>
                </a:solidFill>
              </a:rPr>
              <a:t>ревня</a:t>
            </a:r>
            <a:r>
              <a:rPr lang="ru-RU" sz="4800" b="1" dirty="0" smtClean="0">
                <a:solidFill>
                  <a:srgbClr val="002060"/>
                </a:solidFill>
              </a:rPr>
              <a:t> </a:t>
            </a:r>
            <a:endParaRPr lang="ru-RU" sz="4800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i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0" y="2514600"/>
            <a:ext cx="4319833" cy="2971800"/>
          </a:xfrm>
          <a:prstGeom prst="rect">
            <a:avLst/>
          </a:prstGeom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Колегаева О.В. учитель начальных классов ГБОУ СОШ №276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914400" y="1066800"/>
            <a:ext cx="8229600" cy="50133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/>
              <a:t>  </a:t>
            </a:r>
            <a:r>
              <a:rPr lang="ru-RU" sz="4800" b="1" dirty="0" smtClean="0">
                <a:solidFill>
                  <a:srgbClr val="002060"/>
                </a:solidFill>
              </a:rPr>
              <a:t>к </a:t>
            </a:r>
            <a:r>
              <a:rPr lang="ru-RU" sz="4800" b="1" dirty="0" smtClean="0">
                <a:solidFill>
                  <a:srgbClr val="FF0000"/>
                </a:solidFill>
              </a:rPr>
              <a:t>?</a:t>
            </a:r>
            <a:r>
              <a:rPr lang="ru-RU" sz="4800" b="1" dirty="0" smtClean="0">
                <a:solidFill>
                  <a:srgbClr val="002060"/>
                </a:solidFill>
              </a:rPr>
              <a:t> </a:t>
            </a:r>
            <a:r>
              <a:rPr lang="ru-RU" sz="4800" b="1" dirty="0" err="1" smtClean="0">
                <a:solidFill>
                  <a:srgbClr val="002060"/>
                </a:solidFill>
              </a:rPr>
              <a:t>стрюля</a:t>
            </a:r>
            <a:endParaRPr lang="ru-RU" sz="4800" dirty="0"/>
          </a:p>
        </p:txBody>
      </p:sp>
      <p:pic>
        <p:nvPicPr>
          <p:cNvPr id="4" name="Рисунок 3" descr="i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0" y="2590800"/>
            <a:ext cx="4038600" cy="3028950"/>
          </a:xfrm>
          <a:prstGeom prst="rect">
            <a:avLst/>
          </a:prstGeom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Колегаева О.В. учитель начальных классов ГБОУ СОШ №276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524000" y="1524000"/>
            <a:ext cx="7620000" cy="45561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/>
              <a:t> </a:t>
            </a:r>
            <a:r>
              <a:rPr lang="ru-RU" sz="4800" b="1" dirty="0" smtClean="0">
                <a:solidFill>
                  <a:srgbClr val="002060"/>
                </a:solidFill>
              </a:rPr>
              <a:t> к </a:t>
            </a:r>
            <a:r>
              <a:rPr lang="ru-RU" sz="4800" b="1" dirty="0" smtClean="0">
                <a:solidFill>
                  <a:srgbClr val="FF0000"/>
                </a:solidFill>
              </a:rPr>
              <a:t>?</a:t>
            </a:r>
            <a:r>
              <a:rPr lang="ru-RU" sz="4800" b="1" dirty="0" smtClean="0">
                <a:solidFill>
                  <a:srgbClr val="002060"/>
                </a:solidFill>
              </a:rPr>
              <a:t> </a:t>
            </a:r>
            <a:r>
              <a:rPr lang="ru-RU" sz="4800" b="1" dirty="0" err="1" smtClean="0">
                <a:solidFill>
                  <a:srgbClr val="002060"/>
                </a:solidFill>
              </a:rPr>
              <a:t>лбаса</a:t>
            </a:r>
            <a:r>
              <a:rPr lang="ru-RU" sz="4800" b="1" dirty="0" smtClean="0">
                <a:solidFill>
                  <a:srgbClr val="002060"/>
                </a:solidFill>
              </a:rPr>
              <a:t> </a:t>
            </a:r>
            <a:endParaRPr lang="ru-RU" sz="4800" dirty="0"/>
          </a:p>
        </p:txBody>
      </p:sp>
      <p:pic>
        <p:nvPicPr>
          <p:cNvPr id="4" name="Рисунок 3" descr="i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8149" y="3429000"/>
            <a:ext cx="3627119" cy="2133600"/>
          </a:xfrm>
          <a:prstGeom prst="rect">
            <a:avLst/>
          </a:prstGeom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Колегаева О.В. учитель начальных классов ГБОУ СОШ №276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33400" y="1219200"/>
            <a:ext cx="8610600" cy="48609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>
                <a:solidFill>
                  <a:srgbClr val="002060"/>
                </a:solidFill>
              </a:rPr>
              <a:t>   </a:t>
            </a:r>
            <a:r>
              <a:rPr lang="ru-RU" sz="4800" b="1" dirty="0" smtClean="0">
                <a:solidFill>
                  <a:srgbClr val="002060"/>
                </a:solidFill>
              </a:rPr>
              <a:t>к </a:t>
            </a:r>
            <a:r>
              <a:rPr lang="ru-RU" sz="4800" b="1" dirty="0" smtClean="0">
                <a:solidFill>
                  <a:srgbClr val="FF0000"/>
                </a:solidFill>
              </a:rPr>
              <a:t>?</a:t>
            </a:r>
            <a:r>
              <a:rPr lang="ru-RU" sz="4800" b="1" dirty="0" smtClean="0">
                <a:solidFill>
                  <a:srgbClr val="002060"/>
                </a:solidFill>
              </a:rPr>
              <a:t> </a:t>
            </a:r>
            <a:r>
              <a:rPr lang="ru-RU" sz="4800" b="1" dirty="0" err="1" smtClean="0">
                <a:solidFill>
                  <a:srgbClr val="002060"/>
                </a:solidFill>
              </a:rPr>
              <a:t>нфета</a:t>
            </a:r>
            <a:r>
              <a:rPr lang="ru-RU" sz="4800" b="1" dirty="0" smtClean="0">
                <a:solidFill>
                  <a:srgbClr val="002060"/>
                </a:solidFill>
              </a:rPr>
              <a:t> </a:t>
            </a:r>
            <a:endParaRPr lang="ru-RU" sz="4800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i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0" y="2971800"/>
            <a:ext cx="3810000" cy="2857500"/>
          </a:xfrm>
          <a:prstGeom prst="rect">
            <a:avLst/>
          </a:prstGeom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Колегаева О.В. учитель начальных классов ГБОУ СОШ №276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60</TotalTime>
  <Words>229</Words>
  <PresentationFormat>Экран (4:3)</PresentationFormat>
  <Paragraphs>37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Трек</vt:lpstr>
      <vt:lpstr>Словарный диктант (2 класс)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Словарный диктант </dc:title>
  <dc:creator>Ольга</dc:creator>
  <cp:lastModifiedBy>Ольга</cp:lastModifiedBy>
  <cp:revision>8</cp:revision>
  <dcterms:created xsi:type="dcterms:W3CDTF">2012-11-17T16:07:03Z</dcterms:created>
  <dcterms:modified xsi:type="dcterms:W3CDTF">2012-11-17T17:25:50Z</dcterms:modified>
</cp:coreProperties>
</file>