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8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1" d="100"/>
          <a:sy n="61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4248472" cy="1828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Презентацию подготовила:</a:t>
            </a:r>
          </a:p>
          <a:p>
            <a:pPr algn="r"/>
            <a:r>
              <a:rPr lang="ru-RU" dirty="0" smtClean="0"/>
              <a:t>Тарасова В.И.</a:t>
            </a:r>
          </a:p>
          <a:p>
            <a:pPr algn="r"/>
            <a:r>
              <a:rPr lang="ru-RU" dirty="0" smtClean="0"/>
              <a:t>Воспитатель высшей квалификационной категории МДОУ «Детский сад №43 комбинированного вида»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752528" cy="2880319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Современные здоровье-сберегающие технологии для детей с ОНР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4000" b="0" dirty="0" smtClean="0">
                <a:solidFill>
                  <a:srgbClr val="FFC000"/>
                </a:solidFill>
              </a:rPr>
              <a:t>(общим недоразвитием речи )</a:t>
            </a:r>
            <a:endParaRPr lang="ru-RU" sz="4000" b="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lina\Desktop\88714698_solnuys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369"/>
            <a:ext cx="40862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t2.gstatic.com/images?q=tbn:ANd9GcS6kuNHMsEDMLVsrRIJttYUSyMNmKPvyXvhbzLq-cNIi0gRQLWg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t2.gstatic.com/images?q=tbn:ANd9GcS6kuNHMsEDMLVsrRIJttYUSyMNmKPvyXvhbzLq-cNIi0gRQLWgf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12" y="692696"/>
            <a:ext cx="4354564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Сохранение и укрепление здоровья, как во время непосредственной образовательной деятельности, так и в свободное время особенно важны для детей с нарушениями речи.</a:t>
            </a:r>
          </a:p>
          <a:p>
            <a:endParaRPr lang="ru-RU" sz="3600" dirty="0"/>
          </a:p>
        </p:txBody>
      </p:sp>
      <p:pic>
        <p:nvPicPr>
          <p:cNvPr id="2050" name="Picture 2" descr="C:\Users\Alina\Desktop\1244405664_prevy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8864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овременные здоровье- сберегающие технологии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780928"/>
            <a:ext cx="6400800" cy="3474720"/>
          </a:xfrm>
        </p:spPr>
        <p:txBody>
          <a:bodyPr>
            <a:normAutofit/>
          </a:bodyPr>
          <a:lstStyle/>
          <a:p>
            <a:pPr marL="774700" lvl="7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Технологии </a:t>
            </a:r>
            <a:r>
              <a:rPr lang="ru-RU" sz="2800" b="1" dirty="0">
                <a:solidFill>
                  <a:srgbClr val="7030A0"/>
                </a:solidFill>
              </a:rPr>
              <a:t>сохранения и стимулирования </a:t>
            </a:r>
            <a:r>
              <a:rPr lang="ru-RU" sz="2800" b="1" dirty="0" smtClean="0">
                <a:solidFill>
                  <a:srgbClr val="7030A0"/>
                </a:solidFill>
              </a:rPr>
              <a:t>здоровья</a:t>
            </a:r>
          </a:p>
          <a:p>
            <a:pPr marL="774700" lvl="7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Технологии </a:t>
            </a:r>
            <a:r>
              <a:rPr lang="ru-RU" sz="2800" b="1" dirty="0">
                <a:solidFill>
                  <a:srgbClr val="7030A0"/>
                </a:solidFill>
              </a:rPr>
              <a:t>обучения здоровому образу </a:t>
            </a:r>
            <a:r>
              <a:rPr lang="ru-RU" sz="2800" b="1" dirty="0" smtClean="0">
                <a:solidFill>
                  <a:srgbClr val="7030A0"/>
                </a:solidFill>
              </a:rPr>
              <a:t>жизни</a:t>
            </a:r>
            <a:endParaRPr lang="ru-RU" sz="2800" dirty="0">
              <a:solidFill>
                <a:srgbClr val="7030A0"/>
              </a:solidFill>
            </a:endParaRPr>
          </a:p>
          <a:p>
            <a:pPr marL="774700" lvl="7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Коррекционные технологии</a:t>
            </a:r>
          </a:p>
          <a:p>
            <a:pPr marL="2404872" lvl="8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07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lina\Desktop\EQt7MqLqMTyqm366rTrrRMIURoVZJXkyd0eWov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17" y="3284984"/>
            <a:ext cx="4555789" cy="34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Технологии сохранения и стимулирования </a:t>
            </a:r>
            <a:r>
              <a:rPr lang="ru-RU" b="1" dirty="0" smtClean="0">
                <a:solidFill>
                  <a:srgbClr val="7030A0"/>
                </a:solidFill>
              </a:rPr>
              <a:t>здоровья: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708920"/>
            <a:ext cx="6984776" cy="3960440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Динамические паузы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Ритмопластика</a:t>
            </a:r>
          </a:p>
          <a:p>
            <a:r>
              <a:rPr lang="ru-RU" sz="2600" b="1" dirty="0" err="1" smtClean="0">
                <a:solidFill>
                  <a:srgbClr val="7030A0"/>
                </a:solidFill>
              </a:rPr>
              <a:t>Логоритмика</a:t>
            </a:r>
            <a:endParaRPr lang="ru-RU" sz="2600" b="1" dirty="0" smtClean="0">
              <a:solidFill>
                <a:srgbClr val="7030A0"/>
              </a:solidFill>
            </a:endParaRPr>
          </a:p>
          <a:p>
            <a:r>
              <a:rPr lang="ru-RU" sz="2600" b="1" dirty="0">
                <a:solidFill>
                  <a:srgbClr val="7030A0"/>
                </a:solidFill>
              </a:rPr>
              <a:t>Подвижные и спортивные </a:t>
            </a:r>
            <a:r>
              <a:rPr lang="ru-RU" sz="2600" b="1" dirty="0" smtClean="0">
                <a:solidFill>
                  <a:srgbClr val="7030A0"/>
                </a:solidFill>
              </a:rPr>
              <a:t>игры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Релаксация</a:t>
            </a:r>
            <a:endParaRPr lang="ru-RU" sz="2600" b="1" dirty="0">
              <a:solidFill>
                <a:srgbClr val="7030A0"/>
              </a:solidFill>
            </a:endParaRPr>
          </a:p>
          <a:p>
            <a:r>
              <a:rPr lang="ru-RU" sz="2600" b="1" dirty="0">
                <a:solidFill>
                  <a:srgbClr val="7030A0"/>
                </a:solidFill>
              </a:rPr>
              <a:t>Гимнастика </a:t>
            </a:r>
            <a:r>
              <a:rPr lang="ru-RU" sz="2600" b="1" dirty="0" smtClean="0">
                <a:solidFill>
                  <a:srgbClr val="7030A0"/>
                </a:solidFill>
              </a:rPr>
              <a:t>пальчиковая</a:t>
            </a:r>
          </a:p>
          <a:p>
            <a:r>
              <a:rPr lang="ru-RU" sz="2600" b="1" dirty="0">
                <a:solidFill>
                  <a:srgbClr val="7030A0"/>
                </a:solidFill>
              </a:rPr>
              <a:t>Гимнастика для </a:t>
            </a:r>
            <a:r>
              <a:rPr lang="ru-RU" sz="2600" b="1" dirty="0" smtClean="0">
                <a:solidFill>
                  <a:srgbClr val="7030A0"/>
                </a:solidFill>
              </a:rPr>
              <a:t>глаз</a:t>
            </a:r>
          </a:p>
          <a:p>
            <a:r>
              <a:rPr lang="ru-RU" sz="2600" b="1" dirty="0">
                <a:solidFill>
                  <a:srgbClr val="7030A0"/>
                </a:solidFill>
              </a:rPr>
              <a:t>Гимнастика дыхательная </a:t>
            </a:r>
            <a:endParaRPr lang="ru-RU" sz="2600" b="1" dirty="0" smtClean="0">
              <a:solidFill>
                <a:srgbClr val="7030A0"/>
              </a:solidFill>
            </a:endParaRPr>
          </a:p>
          <a:p>
            <a:r>
              <a:rPr lang="ru-RU" sz="2600" b="1" dirty="0" smtClean="0">
                <a:solidFill>
                  <a:srgbClr val="7030A0"/>
                </a:solidFill>
              </a:rPr>
              <a:t>Артикуляционная гимнастика</a:t>
            </a:r>
          </a:p>
          <a:p>
            <a:r>
              <a:rPr lang="ru-RU" sz="2600" b="1" dirty="0">
                <a:solidFill>
                  <a:srgbClr val="7030A0"/>
                </a:solidFill>
              </a:rPr>
              <a:t>Гимнастика </a:t>
            </a:r>
            <a:r>
              <a:rPr lang="ru-RU" sz="2600" b="1" dirty="0" smtClean="0">
                <a:solidFill>
                  <a:srgbClr val="7030A0"/>
                </a:solidFill>
              </a:rPr>
              <a:t>бодрящая</a:t>
            </a:r>
          </a:p>
          <a:p>
            <a:r>
              <a:rPr lang="ru-RU" sz="2600" b="1" dirty="0">
                <a:solidFill>
                  <a:srgbClr val="7030A0"/>
                </a:solidFill>
              </a:rPr>
              <a:t>Гимнастика корригирующая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AutoShape 2" descr="http://gdou117.ru/files/EQt7MqLqMTyqm366rTrrRMIURoVZJXkyd0eWovI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gdou117.ru/files/EQt7MqLqMTyqm366rTrrRMIURoVZJXkyd0eWovI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840760" cy="144016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ru-RU" sz="2800" b="1" dirty="0" smtClean="0"/>
              <a:t>  </a:t>
            </a:r>
            <a:br>
              <a:rPr lang="ru-RU" sz="2800" b="1" dirty="0" smtClean="0"/>
            </a:br>
            <a:r>
              <a:rPr lang="ru-RU" sz="3600" b="1" dirty="0" smtClean="0"/>
              <a:t>Технологии </a:t>
            </a:r>
            <a:r>
              <a:rPr lang="ru-RU" sz="3600" b="1" dirty="0"/>
              <a:t>обучения здоровому образу жизни: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3824" y="3068960"/>
            <a:ext cx="4081768" cy="34747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Проблемно-игровые</a:t>
            </a:r>
            <a:r>
              <a:rPr lang="ru-RU" sz="2400" dirty="0"/>
              <a:t> (</a:t>
            </a:r>
            <a:r>
              <a:rPr lang="ru-RU" sz="2400" dirty="0" err="1"/>
              <a:t>игротреннинги</a:t>
            </a:r>
            <a:r>
              <a:rPr lang="ru-RU" sz="2400" dirty="0"/>
              <a:t> и </a:t>
            </a:r>
            <a:r>
              <a:rPr lang="ru-RU" sz="2400" dirty="0" err="1"/>
              <a:t>игротерапия</a:t>
            </a:r>
            <a:r>
              <a:rPr lang="ru-RU" sz="2400" dirty="0" smtClean="0"/>
              <a:t>)</a:t>
            </a:r>
          </a:p>
          <a:p>
            <a:r>
              <a:rPr lang="ru-RU" sz="2400" b="1" dirty="0"/>
              <a:t>Коммуникативные </a:t>
            </a:r>
            <a:r>
              <a:rPr lang="ru-RU" sz="2400" b="1" dirty="0" smtClean="0"/>
              <a:t>игры</a:t>
            </a:r>
          </a:p>
          <a:p>
            <a:r>
              <a:rPr lang="ru-RU" sz="2400" b="1" dirty="0"/>
              <a:t>Самомассаж, точечный самомассаж</a:t>
            </a:r>
            <a:endParaRPr lang="ru-RU" sz="2400" dirty="0"/>
          </a:p>
        </p:txBody>
      </p:sp>
      <p:pic>
        <p:nvPicPr>
          <p:cNvPr id="7170" name="Picture 2" descr="C:\Users\Alina\Desktop\ьтбт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24" y="3284984"/>
            <a:ext cx="4863776" cy="33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15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lina\Desktop\1205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54" cy="69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6912768" cy="285293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Коррекционные технологии: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9307" y="3068960"/>
            <a:ext cx="6400800" cy="3474720"/>
          </a:xfrm>
        </p:spPr>
        <p:txBody>
          <a:bodyPr>
            <a:normAutofit lnSpcReduction="10000"/>
          </a:bodyPr>
          <a:lstStyle/>
          <a:p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Арттерапия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Технологии музыкального </a:t>
            </a:r>
            <a:r>
              <a:rPr lang="ru-RU" sz="3200" b="1" dirty="0" smtClean="0">
                <a:solidFill>
                  <a:schemeClr val="tx1"/>
                </a:solidFill>
              </a:rPr>
              <a:t>воздействия</a:t>
            </a:r>
          </a:p>
          <a:p>
            <a:r>
              <a:rPr lang="ru-RU" sz="3200" b="1" dirty="0" err="1">
                <a:solidFill>
                  <a:schemeClr val="tx1"/>
                </a:solidFill>
              </a:rPr>
              <a:t>Сказкотерапия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Фонетическая </a:t>
            </a:r>
            <a:r>
              <a:rPr lang="ru-RU" sz="3200" b="1" dirty="0">
                <a:solidFill>
                  <a:schemeClr val="tx1"/>
                </a:solidFill>
              </a:rPr>
              <a:t>ритмика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Физкультурно-оздоровительные </a:t>
            </a:r>
            <a:r>
              <a:rPr lang="ru-RU" dirty="0" smtClean="0"/>
              <a:t>технологии: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2708920"/>
            <a:ext cx="4499992" cy="4608512"/>
          </a:xfrm>
        </p:spPr>
        <p:txBody>
          <a:bodyPr/>
          <a:lstStyle/>
          <a:p>
            <a:r>
              <a:rPr lang="ru-RU" dirty="0" smtClean="0"/>
              <a:t>Физкультурные занятия</a:t>
            </a:r>
          </a:p>
          <a:p>
            <a:r>
              <a:rPr lang="ru-RU" dirty="0" smtClean="0"/>
              <a:t>Утренняя гимнастика</a:t>
            </a:r>
            <a:endParaRPr lang="ru-RU" dirty="0"/>
          </a:p>
          <a:p>
            <a:r>
              <a:rPr lang="ru-RU" dirty="0" smtClean="0"/>
              <a:t>Спортивные досуги и развлечения</a:t>
            </a:r>
          </a:p>
          <a:p>
            <a:r>
              <a:rPr lang="ru-RU" dirty="0" smtClean="0"/>
              <a:t>Подвижные игры</a:t>
            </a:r>
            <a:endParaRPr lang="ru-RU" dirty="0"/>
          </a:p>
        </p:txBody>
      </p:sp>
      <p:pic>
        <p:nvPicPr>
          <p:cNvPr id="6146" name="Picture 2" descr="C:\Users\Alina\Desktop\article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529683" cy="41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87624" y="22920"/>
            <a:ext cx="7175351" cy="1793167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Результаты </a:t>
            </a:r>
            <a:r>
              <a:rPr lang="ru-RU" sz="4400" dirty="0" err="1">
                <a:solidFill>
                  <a:srgbClr val="7030A0"/>
                </a:solidFill>
              </a:rPr>
              <a:t>здоровьесберегающих</a:t>
            </a:r>
            <a:r>
              <a:rPr lang="ru-RU" sz="4400" dirty="0">
                <a:solidFill>
                  <a:srgbClr val="7030A0"/>
                </a:solidFill>
              </a:rPr>
              <a:t/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ru-RU" sz="4400" dirty="0">
                <a:solidFill>
                  <a:srgbClr val="7030A0"/>
                </a:solidFill>
              </a:rPr>
              <a:t> технологий: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128" y="2060848"/>
            <a:ext cx="2757712" cy="436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4E67C8">
                    <a:lumMod val="75000"/>
                  </a:srgbClr>
                </a:solidFill>
              </a:rPr>
              <a:t>Стойкая мотивация на здоровый образ жизни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E67C8">
                    <a:lumMod val="75000"/>
                  </a:srgbClr>
                </a:solidFill>
              </a:rPr>
              <a:t>П</a:t>
            </a:r>
            <a:r>
              <a:rPr lang="ru-RU" sz="2200" dirty="0" smtClean="0">
                <a:solidFill>
                  <a:srgbClr val="4E67C8">
                    <a:lumMod val="75000"/>
                  </a:srgbClr>
                </a:solidFill>
              </a:rPr>
              <a:t>олноценное и неосложненное развитие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E67C8">
                    <a:lumMod val="75000"/>
                  </a:srgbClr>
                </a:solidFill>
              </a:rPr>
              <a:t>Р</a:t>
            </a:r>
            <a:r>
              <a:rPr lang="ru-RU" sz="2200" dirty="0" smtClean="0">
                <a:solidFill>
                  <a:srgbClr val="4E67C8">
                    <a:lumMod val="75000"/>
                  </a:srgbClr>
                </a:solidFill>
              </a:rPr>
              <a:t>еабилитация </a:t>
            </a:r>
            <a:r>
              <a:rPr lang="ru-RU" sz="2200" dirty="0">
                <a:solidFill>
                  <a:srgbClr val="4E67C8">
                    <a:lumMod val="75000"/>
                  </a:srgbClr>
                </a:solidFill>
              </a:rPr>
              <a:t>отклонения в развитии </a:t>
            </a:r>
            <a:r>
              <a:rPr lang="ru-RU" sz="2200" dirty="0" smtClean="0">
                <a:solidFill>
                  <a:srgbClr val="4E67C8">
                    <a:lumMod val="75000"/>
                  </a:srgbClr>
                </a:solidFill>
              </a:rPr>
              <a:t>личности ребенка </a:t>
            </a:r>
            <a:endParaRPr lang="ru-RU" dirty="0"/>
          </a:p>
        </p:txBody>
      </p:sp>
      <p:pic>
        <p:nvPicPr>
          <p:cNvPr id="1026" name="Picture 2" descr="C:\Users\Alina\Desktop\b6174f3116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63469"/>
            <a:ext cx="2616814" cy="45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08520" y="692696"/>
            <a:ext cx="6264696" cy="4464496"/>
          </a:xfrm>
        </p:spPr>
        <p:txBody>
          <a:bodyPr>
            <a:normAutofit fontScale="92500"/>
          </a:bodyPr>
          <a:lstStyle/>
          <a:p>
            <a:pPr marL="2194560" lvl="8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</a:t>
            </a:r>
          </a:p>
          <a:p>
            <a:pPr marL="2194560" lvl="8" indent="0" algn="ctr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pPr marL="2194560" lvl="8" indent="0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lina\Desktop\1834849258884787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185420"/>
            <a:ext cx="45815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</TotalTime>
  <Words>146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Современные здоровье-сберегающие технологии для детей с ОНР (общим недоразвитием речи )</vt:lpstr>
      <vt:lpstr>Презентация PowerPoint</vt:lpstr>
      <vt:lpstr>Современные здоровье- сберегающие технологии:</vt:lpstr>
      <vt:lpstr>Технологии сохранения и стимулирования здоровья:</vt:lpstr>
      <vt:lpstr>   Технологии обучения здоровому образу жизни: </vt:lpstr>
      <vt:lpstr>Коррекционные технологии:  </vt:lpstr>
      <vt:lpstr>Физкультурно-оздоровительные технологии:</vt:lpstr>
      <vt:lpstr>Результаты здоровьесберегающих  технологий: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здоровье сберегающие технологии для детей с ОНР</dc:title>
  <dc:creator>Alina</dc:creator>
  <cp:lastModifiedBy>Alina</cp:lastModifiedBy>
  <cp:revision>29</cp:revision>
  <dcterms:created xsi:type="dcterms:W3CDTF">2013-10-14T14:36:15Z</dcterms:created>
  <dcterms:modified xsi:type="dcterms:W3CDTF">2013-11-27T18:05:49Z</dcterms:modified>
</cp:coreProperties>
</file>