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992A37-CAE7-4F77-A97F-76603CA35A57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4B6131-821E-4280-B526-5E272056B3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18 из 196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97" y="0"/>
            <a:ext cx="9227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9 из 319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14852" y="1844824"/>
            <a:ext cx="4838825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</a:t>
            </a:r>
          </a:p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внимание!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36 из 106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rbel" pitchFamily="34" charset="0"/>
              </a:rPr>
              <a:t>             6</a:t>
            </a:r>
            <a:r>
              <a:rPr lang="ru-RU" sz="4800" dirty="0" smtClean="0">
                <a:latin typeface="Corbel" pitchFamily="34" charset="0"/>
              </a:rPr>
              <a:t>.</a:t>
            </a:r>
            <a:r>
              <a:rPr lang="ru-RU" sz="3200" dirty="0" smtClean="0">
                <a:latin typeface="Corbel" pitchFamily="34" charset="0"/>
              </a:rPr>
              <a:t> Что мы называем спряжением?</a:t>
            </a:r>
            <a:endParaRPr lang="ru-RU" sz="32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лицо: </a:t>
            </a:r>
            <a:r>
              <a:rPr lang="ru-RU" sz="3200" dirty="0" err="1" smtClean="0"/>
              <a:t>Я-</a:t>
            </a:r>
            <a:r>
              <a:rPr lang="ru-RU" sz="3200" dirty="0" err="1" smtClean="0"/>
              <a:t>читаю</a:t>
            </a:r>
            <a:r>
              <a:rPr lang="ru-RU" sz="3200" dirty="0" smtClean="0"/>
              <a:t>                    </a:t>
            </a:r>
            <a:r>
              <a:rPr lang="ru-RU" sz="3200" dirty="0" err="1" smtClean="0"/>
              <a:t>Мы-читаем</a:t>
            </a:r>
            <a:endParaRPr lang="ru-RU" sz="3200" dirty="0" smtClean="0"/>
          </a:p>
          <a:p>
            <a:r>
              <a:rPr lang="ru-RU" sz="3200" dirty="0" smtClean="0"/>
              <a:t>2 лицо: </a:t>
            </a:r>
            <a:r>
              <a:rPr lang="ru-RU" sz="3200" dirty="0" err="1" smtClean="0"/>
              <a:t>Ты-читаешь</a:t>
            </a:r>
            <a:r>
              <a:rPr lang="ru-RU" sz="3200" dirty="0" smtClean="0"/>
              <a:t>              </a:t>
            </a:r>
            <a:r>
              <a:rPr lang="ru-RU" sz="3200" dirty="0" err="1" smtClean="0"/>
              <a:t>Вы-читаете</a:t>
            </a:r>
            <a:endParaRPr lang="ru-RU" sz="3200" dirty="0" smtClean="0"/>
          </a:p>
          <a:p>
            <a:r>
              <a:rPr lang="ru-RU" sz="3200" dirty="0" smtClean="0"/>
              <a:t>3 лицо: Он, Она- читает       </a:t>
            </a:r>
            <a:r>
              <a:rPr lang="ru-RU" sz="3200" dirty="0" err="1" smtClean="0"/>
              <a:t>Они-читают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06896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лицо: </a:t>
            </a:r>
            <a:r>
              <a:rPr lang="ru-RU" sz="3200" dirty="0" err="1" smtClean="0"/>
              <a:t>Я-дарю</a:t>
            </a:r>
            <a:r>
              <a:rPr lang="ru-RU" sz="3200" dirty="0" smtClean="0"/>
              <a:t>                       Мы дарим</a:t>
            </a:r>
          </a:p>
          <a:p>
            <a:r>
              <a:rPr lang="ru-RU" sz="3200" dirty="0" smtClean="0"/>
              <a:t>2 лицо: </a:t>
            </a:r>
            <a:r>
              <a:rPr lang="ru-RU" sz="3200" dirty="0" err="1" smtClean="0"/>
              <a:t>Ты-даришь</a:t>
            </a:r>
            <a:r>
              <a:rPr lang="ru-RU" sz="3200" dirty="0" smtClean="0"/>
              <a:t>                 </a:t>
            </a:r>
            <a:r>
              <a:rPr lang="ru-RU" sz="3200" dirty="0" err="1" smtClean="0"/>
              <a:t>Вы-дарите</a:t>
            </a:r>
            <a:endParaRPr lang="ru-RU" sz="3200" dirty="0" smtClean="0"/>
          </a:p>
          <a:p>
            <a:r>
              <a:rPr lang="ru-RU" sz="3200" dirty="0" smtClean="0"/>
              <a:t>3 лицо: Он, </a:t>
            </a:r>
            <a:r>
              <a:rPr lang="ru-RU" sz="3200" dirty="0" err="1" smtClean="0"/>
              <a:t>Она-дарит</a:t>
            </a:r>
            <a:r>
              <a:rPr lang="ru-RU" sz="3200" dirty="0" smtClean="0"/>
              <a:t>           </a:t>
            </a:r>
            <a:r>
              <a:rPr lang="ru-RU" sz="3200" dirty="0" err="1" smtClean="0"/>
              <a:t>Они-дарят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67744" y="476672"/>
            <a:ext cx="410445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Изменение глагола </a:t>
            </a:r>
            <a:r>
              <a:rPr lang="ru-RU" sz="2800" dirty="0"/>
              <a:t>по лицам и числам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24944"/>
            <a:ext cx="187220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| спряжение</a:t>
            </a:r>
          </a:p>
          <a:p>
            <a:pPr algn="ctr"/>
            <a:r>
              <a:rPr lang="ru-RU" dirty="0" smtClean="0"/>
              <a:t> -у(-</a:t>
            </a:r>
            <a:r>
              <a:rPr lang="ru-RU" dirty="0" err="1" smtClean="0"/>
              <a:t>ю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 -ем                                     -</a:t>
            </a:r>
            <a:r>
              <a:rPr lang="ru-RU" dirty="0" err="1" smtClean="0"/>
              <a:t>ете</a:t>
            </a:r>
            <a:r>
              <a:rPr lang="ru-RU" dirty="0" smtClean="0"/>
              <a:t>                                                                      -ешь                                                                                                                   - </a:t>
            </a:r>
            <a:r>
              <a:rPr lang="ru-RU" dirty="0" err="1" smtClean="0"/>
              <a:t>ет</a:t>
            </a:r>
            <a:r>
              <a:rPr lang="ru-RU" dirty="0" smtClean="0"/>
              <a:t>                                    -</a:t>
            </a:r>
            <a:r>
              <a:rPr lang="ru-RU" dirty="0" err="1" smtClean="0"/>
              <a:t>ут</a:t>
            </a:r>
            <a:r>
              <a:rPr lang="ru-RU" dirty="0" smtClean="0"/>
              <a:t>(-ют)                           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852936"/>
            <a:ext cx="18722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|| </a:t>
            </a:r>
            <a:r>
              <a:rPr lang="ru-RU" dirty="0" smtClean="0"/>
              <a:t>спряжение</a:t>
            </a:r>
            <a:endParaRPr lang="ru-RU" dirty="0"/>
          </a:p>
          <a:p>
            <a:pPr algn="ctr"/>
            <a:r>
              <a:rPr lang="ru-RU" dirty="0" smtClean="0"/>
              <a:t>-у(-</a:t>
            </a:r>
            <a:r>
              <a:rPr lang="ru-RU" dirty="0" err="1" smtClean="0"/>
              <a:t>ю</a:t>
            </a:r>
            <a:r>
              <a:rPr lang="ru-RU" dirty="0" smtClean="0"/>
              <a:t>)                     -им                                                                       -ишь                        -</a:t>
            </a:r>
            <a:r>
              <a:rPr lang="ru-RU" dirty="0" err="1" smtClean="0"/>
              <a:t>ите</a:t>
            </a:r>
            <a:r>
              <a:rPr lang="ru-RU" dirty="0" smtClean="0"/>
              <a:t>                                                                       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ит</a:t>
            </a:r>
            <a:r>
              <a:rPr lang="ru-RU" dirty="0" smtClean="0"/>
              <a:t>                       -</a:t>
            </a:r>
            <a:r>
              <a:rPr lang="ru-RU" dirty="0" err="1" smtClean="0"/>
              <a:t>ат</a:t>
            </a:r>
            <a:r>
              <a:rPr lang="ru-RU" dirty="0" smtClean="0"/>
              <a:t>(-</a:t>
            </a:r>
            <a:r>
              <a:rPr lang="ru-RU" dirty="0" err="1" smtClean="0"/>
              <a:t>ят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95736" y="227687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>
            <a:off x="5771116" y="2320552"/>
            <a:ext cx="385060" cy="46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\Desktop\KLIMENTOV.М.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6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Климентов М.И. «Зимнее утро»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\Desktop\Бажин Н.Н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5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60232" y="58052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Бажин</a:t>
            </a:r>
            <a:r>
              <a:rPr lang="ru-RU" sz="2400" dirty="0" smtClean="0">
                <a:solidFill>
                  <a:schemeClr val="bg1"/>
                </a:solidFill>
              </a:rPr>
              <a:t> Н.Н.            «Зимнее утро»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dmin\Desktop\0012-012-Zimnee-utro-A.S.-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0 из 411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8" y="0"/>
            <a:ext cx="912915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164681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92D050"/>
                </a:solidFill>
              </a:rPr>
              <a:t>Онисим-зимобор</a:t>
            </a:r>
            <a:r>
              <a:rPr lang="ru-RU" sz="2400" b="1" dirty="0">
                <a:solidFill>
                  <a:srgbClr val="92D050"/>
                </a:solidFill>
              </a:rPr>
              <a:t>. </a:t>
            </a:r>
            <a:r>
              <a:rPr lang="ru-RU" sz="2400" b="1" dirty="0" err="1">
                <a:solidFill>
                  <a:srgbClr val="92D050"/>
                </a:solidFill>
              </a:rPr>
              <a:t>Онисим-овчар</a:t>
            </a:r>
            <a:r>
              <a:rPr lang="ru-RU" sz="2400" b="1" dirty="0">
                <a:solidFill>
                  <a:srgbClr val="92D050"/>
                </a:solidFill>
              </a:rPr>
              <a:t>, </a:t>
            </a:r>
            <a:r>
              <a:rPr lang="ru-RU" sz="2400" b="1" dirty="0" err="1">
                <a:solidFill>
                  <a:srgbClr val="92D050"/>
                </a:solidFill>
              </a:rPr>
              <a:t>овчарник</a:t>
            </a:r>
            <a:r>
              <a:rPr lang="ru-RU" sz="2400" b="1" dirty="0">
                <a:solidFill>
                  <a:srgbClr val="92D050"/>
                </a:solidFill>
              </a:rPr>
              <a:t>. Зима с весной борются: "Кому идти вперед, а кому вспять повернуть",  Был и такой обычай: сбирать в амбарах разные семена, выставлять их на три утренние зори на мороз и откладывать их к посеву</a:t>
            </a:r>
            <a:r>
              <a:rPr lang="ru-RU" sz="2400" dirty="0">
                <a:solidFill>
                  <a:srgbClr val="92D05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8694233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dirty="0" smtClean="0"/>
              <a:t>*Февраль- </a:t>
            </a:r>
            <a:r>
              <a:rPr lang="ru-RU" sz="4400" dirty="0"/>
              <a:t>месяц лютый, спросит: как обутый.</a:t>
            </a:r>
          </a:p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8800"/>
            <a:ext cx="792088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dirty="0" smtClean="0"/>
              <a:t>*Февраль </a:t>
            </a:r>
            <a:r>
              <a:rPr lang="ru-RU" sz="4400" dirty="0"/>
              <a:t>переменчив: то январем </a:t>
            </a:r>
            <a:r>
              <a:rPr lang="ru-RU" sz="4400" b="1" dirty="0" smtClean="0"/>
              <a:t>потянет</a:t>
            </a:r>
            <a:r>
              <a:rPr lang="ru-RU" sz="4400" dirty="0" smtClean="0"/>
              <a:t>, </a:t>
            </a:r>
            <a:r>
              <a:rPr lang="ru-RU" sz="4400" dirty="0"/>
              <a:t>то мартом </a:t>
            </a:r>
            <a:r>
              <a:rPr lang="ru-RU" sz="4400" b="1" dirty="0" smtClean="0"/>
              <a:t>проглянет</a:t>
            </a:r>
            <a:r>
              <a:rPr lang="ru-RU" sz="4400" dirty="0" smtClean="0"/>
              <a:t>.                                                                                                                                          *В </a:t>
            </a:r>
            <a:r>
              <a:rPr lang="ru-RU" sz="4400" dirty="0"/>
              <a:t>феврале зима с весной </a:t>
            </a:r>
            <a:r>
              <a:rPr lang="ru-RU" sz="4400" b="1" dirty="0"/>
              <a:t>встречается </a:t>
            </a:r>
            <a:r>
              <a:rPr lang="ru-RU" sz="4400" dirty="0" smtClean="0"/>
              <a:t> </a:t>
            </a:r>
            <a:r>
              <a:rPr lang="ru-RU" sz="4400" dirty="0"/>
              <a:t>впервой.                                                 </a:t>
            </a:r>
            <a:r>
              <a:rPr lang="ru-RU" sz="4400" dirty="0" smtClean="0"/>
              <a:t>*Чем </a:t>
            </a:r>
            <a:r>
              <a:rPr lang="ru-RU" sz="4400" dirty="0"/>
              <a:t>холоднее последняя неделя февраля, тем теплее в марте. 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201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2012-02-26T15:59:16Z</dcterms:created>
  <dcterms:modified xsi:type="dcterms:W3CDTF">2012-02-26T18:17:58Z</dcterms:modified>
</cp:coreProperties>
</file>