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8" r:id="rId4"/>
    <p:sldId id="26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650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AA4B-66C1-4AEE-83E4-358EDAB14011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6DC51E-DDFD-4AF3-8C41-808D9DDD3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AA4B-66C1-4AEE-83E4-358EDAB14011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C51E-DDFD-4AF3-8C41-808D9DDD3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AA4B-66C1-4AEE-83E4-358EDAB14011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C51E-DDFD-4AF3-8C41-808D9DDD3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AA4B-66C1-4AEE-83E4-358EDAB14011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6DC51E-DDFD-4AF3-8C41-808D9DDD3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AA4B-66C1-4AEE-83E4-358EDAB14011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C51E-DDFD-4AF3-8C41-808D9DDD31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AA4B-66C1-4AEE-83E4-358EDAB14011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C51E-DDFD-4AF3-8C41-808D9DDD3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AA4B-66C1-4AEE-83E4-358EDAB14011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96DC51E-DDFD-4AF3-8C41-808D9DDD31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AA4B-66C1-4AEE-83E4-358EDAB14011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C51E-DDFD-4AF3-8C41-808D9DDD3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AA4B-66C1-4AEE-83E4-358EDAB14011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C51E-DDFD-4AF3-8C41-808D9DDD3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AA4B-66C1-4AEE-83E4-358EDAB14011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C51E-DDFD-4AF3-8C41-808D9DDD3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AA4B-66C1-4AEE-83E4-358EDAB14011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C51E-DDFD-4AF3-8C41-808D9DDD31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46AA4B-66C1-4AEE-83E4-358EDAB14011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6DC51E-DDFD-4AF3-8C41-808D9DDD31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14744" y="4071942"/>
            <a:ext cx="518366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ru-RU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 Таганрог</a:t>
            </a:r>
          </a:p>
          <a:p>
            <a:pPr algn="r"/>
            <a:r>
              <a:rPr lang="ru-RU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МБДОУ №37</a:t>
            </a:r>
          </a:p>
          <a:p>
            <a:pPr algn="r"/>
            <a:r>
              <a:rPr lang="ru-RU" sz="2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группа</a:t>
            </a:r>
            <a:r>
              <a:rPr lang="ru-RU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«Улыбка»</a:t>
            </a:r>
          </a:p>
          <a:p>
            <a:pPr algn="r"/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воспитатель</a:t>
            </a:r>
            <a:endParaRPr lang="ru-RU" sz="3200" b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Фетисова </a:t>
            </a: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Л</a:t>
            </a:r>
            <a:r>
              <a:rPr lang="ru-RU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ариса </a:t>
            </a: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вановна</a:t>
            </a:r>
            <a:endParaRPr lang="ru-RU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6" descr="F:\Лора\DSCN0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4762506" cy="357188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15008" y="1785926"/>
            <a:ext cx="28857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Bookman Old Style" pitchFamily="18" charset="0"/>
              </a:rPr>
              <a:t>ДАРЫ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Bookman Old Style" pitchFamily="18" charset="0"/>
              </a:rPr>
              <a:t>ОСЕНИ</a:t>
            </a:r>
            <a:endParaRPr lang="ru-RU" sz="5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жатые\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000396" cy="40005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Picture 7" descr="F:\Лора\DSCN0812.jpg"/>
          <p:cNvPicPr>
            <a:picLocks noChangeAspect="1" noChangeArrowheads="1"/>
          </p:cNvPicPr>
          <p:nvPr/>
        </p:nvPicPr>
        <p:blipFill>
          <a:blip r:embed="rId3" cstate="print"/>
          <a:srcRect r="20494" b="22974"/>
          <a:stretch>
            <a:fillRect/>
          </a:stretch>
        </p:blipFill>
        <p:spPr bwMode="auto">
          <a:xfrm rot="5400000">
            <a:off x="5383339" y="974587"/>
            <a:ext cx="3991248" cy="28992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Picture 3" descr="F:\сжатые\53.jpg"/>
          <p:cNvPicPr>
            <a:picLocks noChangeAspect="1" noChangeArrowheads="1"/>
          </p:cNvPicPr>
          <p:nvPr/>
        </p:nvPicPr>
        <p:blipFill>
          <a:blip r:embed="rId4"/>
          <a:srcRect l="34945" t="21091" b="15691"/>
          <a:stretch>
            <a:fillRect/>
          </a:stretch>
        </p:blipFill>
        <p:spPr bwMode="auto">
          <a:xfrm>
            <a:off x="2285984" y="3500438"/>
            <a:ext cx="4214842" cy="307183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Лора\56.jpg"/>
          <p:cNvPicPr>
            <a:picLocks noChangeAspect="1" noChangeArrowheads="1"/>
          </p:cNvPicPr>
          <p:nvPr/>
        </p:nvPicPr>
        <p:blipFill>
          <a:blip r:embed="rId2"/>
          <a:srcRect l="7909" t="3515" r="5273" b="17576"/>
          <a:stretch>
            <a:fillRect/>
          </a:stretch>
        </p:blipFill>
        <p:spPr bwMode="auto">
          <a:xfrm>
            <a:off x="357158" y="3357562"/>
            <a:ext cx="4490132" cy="306080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Picture 5" descr="F:\Лора\55.jpg"/>
          <p:cNvPicPr>
            <a:picLocks noChangeAspect="1" noChangeArrowheads="1"/>
          </p:cNvPicPr>
          <p:nvPr/>
        </p:nvPicPr>
        <p:blipFill>
          <a:blip r:embed="rId3"/>
          <a:srcRect l="10546" t="10546" r="10546" b="14061"/>
          <a:stretch>
            <a:fillRect/>
          </a:stretch>
        </p:blipFill>
        <p:spPr bwMode="auto">
          <a:xfrm>
            <a:off x="4286248" y="214290"/>
            <a:ext cx="4692448" cy="336255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Picture 2" descr="F:\Лора\DSCN0797.jpg"/>
          <p:cNvPicPr>
            <a:picLocks noChangeAspect="1" noChangeArrowheads="1"/>
          </p:cNvPicPr>
          <p:nvPr/>
        </p:nvPicPr>
        <p:blipFill>
          <a:blip r:embed="rId4" cstate="print"/>
          <a:srcRect l="24446" t="15772" r="10403" b="20906"/>
          <a:stretch>
            <a:fillRect/>
          </a:stretch>
        </p:blipFill>
        <p:spPr bwMode="auto">
          <a:xfrm>
            <a:off x="5429256" y="4071942"/>
            <a:ext cx="3429024" cy="25003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Picture 3" descr="F:\Лора\DSCN0796.jpg"/>
          <p:cNvPicPr>
            <a:picLocks noChangeAspect="1" noChangeArrowheads="1"/>
          </p:cNvPicPr>
          <p:nvPr/>
        </p:nvPicPr>
        <p:blipFill>
          <a:blip r:embed="rId5" cstate="print"/>
          <a:srcRect l="18352" t="14062" r="17142" b="19186"/>
          <a:stretch>
            <a:fillRect/>
          </a:stretch>
        </p:blipFill>
        <p:spPr bwMode="auto">
          <a:xfrm>
            <a:off x="571472" y="500042"/>
            <a:ext cx="3222671" cy="25003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Лора\DSCN0805.jpg"/>
          <p:cNvPicPr>
            <a:picLocks noChangeAspect="1" noChangeArrowheads="1"/>
          </p:cNvPicPr>
          <p:nvPr/>
        </p:nvPicPr>
        <p:blipFill>
          <a:blip r:embed="rId2" cstate="print"/>
          <a:srcRect l="5895" b="6152"/>
          <a:stretch>
            <a:fillRect/>
          </a:stretch>
        </p:blipFill>
        <p:spPr bwMode="auto">
          <a:xfrm>
            <a:off x="714348" y="500042"/>
            <a:ext cx="7773451" cy="581497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</TotalTime>
  <Words>16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2013-11-14T07:29:45Z</dcterms:created>
  <dcterms:modified xsi:type="dcterms:W3CDTF">2013-11-27T10:05:17Z</dcterms:modified>
</cp:coreProperties>
</file>