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zoom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DE978C-84FC-4755-8771-A30035DE8FB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EE4C8A-9EEC-4444-A112-CE6D9F797B4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zoom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48" y="357166"/>
            <a:ext cx="7929562" cy="2000242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i="1" dirty="0" smtClean="0"/>
              <a:t>И МЫ СОХРАНИМ ТЕБЯ, РУССКАЯ РЕЧЬ,</a:t>
            </a:r>
            <a:br>
              <a:rPr lang="ru-RU" sz="3200" b="1" i="1" dirty="0" smtClean="0"/>
            </a:br>
            <a:r>
              <a:rPr lang="ru-RU" sz="3200" b="1" i="1" dirty="0" smtClean="0"/>
              <a:t>ВЕЛИКОЕ РУССКОЕ СЛОВО…</a:t>
            </a:r>
            <a:br>
              <a:rPr lang="ru-RU" sz="3200" b="1" i="1" dirty="0" smtClean="0"/>
            </a:br>
            <a:r>
              <a:rPr lang="ru-RU" sz="3600" dirty="0" smtClean="0"/>
              <a:t>                                       </a:t>
            </a:r>
            <a:r>
              <a:rPr lang="ru-RU" sz="3600" i="1" dirty="0" smtClean="0"/>
              <a:t>А.Ахматова</a:t>
            </a:r>
            <a:endParaRPr lang="ru-RU" sz="3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428860" y="2571744"/>
            <a:ext cx="6429420" cy="3929090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Народ Российский всегда был крепок языком и верой: язык делал его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единомысленным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вера – единодушным.</a:t>
            </a:r>
          </a:p>
          <a:p>
            <a:pPr algn="l">
              <a:buNone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А.С. Шишков</a:t>
            </a:r>
          </a:p>
          <a:p>
            <a:pPr algn="l"/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Благословением праведных возвышается город, а устами нечестивых разрушается.</a:t>
            </a:r>
          </a:p>
          <a:p>
            <a:pPr algn="l">
              <a:buNone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Притч. 11,11</a:t>
            </a: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500306"/>
            <a:ext cx="1928826" cy="3340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20" y="1214422"/>
            <a:ext cx="5000660" cy="542926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800" dirty="0" smtClean="0"/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Слово поставило человека на лестнице творений выше всего земного, слово соединило людей в общества, создало города и царства; в слове живут и движутся знание, мудрость, закон; словом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образуется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поощряется и распространяется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добродетель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 слово в молитве восходит к Богу,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беседует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Ним», — так сказал о слове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духовный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писатель Петр Иванович Поляков, живший во второй половине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первой четверти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в. </a:t>
            </a:r>
          </a:p>
          <a:p>
            <a:pPr algn="just"/>
            <a:endParaRPr lang="ru-RU" sz="2800" dirty="0"/>
          </a:p>
        </p:txBody>
      </p:sp>
      <p:pic>
        <p:nvPicPr>
          <p:cNvPr id="2051" name="Picture 3" descr="D:\Мои рисунки\2008-2009\Литургия\IMGP051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285860"/>
            <a:ext cx="3714776" cy="49530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285720" y="214290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 в молитве восходит к Богу, беседует с Ним.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143372" y="1142984"/>
            <a:ext cx="4786314" cy="571501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«Слово — исключительная способность человека выражать гласно мысли и чувства свои; дар говорить, сообщаться разумно, сочетаемыми звуками; словесная речь. Человеку дано слово, скоту немота. Слово есть первый признак сознательной, разумной жизни. Слово есть воссоздание внутри себя мира».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В.И. Даль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85728"/>
            <a:ext cx="79089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Слово есть воссоздание внутри себя мира.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Мои рисунки\2008-2009\Литургия\IMGP053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lum bright="10000" contrast="30000"/>
          </a:blip>
          <a:srcRect/>
          <a:stretch>
            <a:fillRect/>
          </a:stretch>
        </p:blipFill>
        <p:spPr bwMode="auto">
          <a:xfrm>
            <a:off x="357158" y="1357298"/>
            <a:ext cx="3890926" cy="50720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714488"/>
            <a:ext cx="641034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 забыли мы, что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осиянно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Только слово средь земных тревог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в Евангелии от Иоанна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Сказано, что «Слово – это Бог».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Мы ему поставили пределы,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Скудные пределы естества,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И, как пчелы в улье опустелом,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Дурно пахнут мертвые слова.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Н. Гумилев</a:t>
            </a: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5643570" y="1571612"/>
            <a:ext cx="3023575" cy="41434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357158" y="357166"/>
            <a:ext cx="64945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 Сказано, что «Слово – это Бог»</a:t>
            </a:r>
            <a:endParaRPr lang="ru-RU" sz="3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910142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 ли мы сердцами остываем,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 ль забита прозой голова,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Только мы все  реже вспоминаем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Светлые и нежные слова.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Словно в эру плазмы и нейтронов,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гордый век космических ворот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Нежные слова, как граммофоны,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Отжили и списаны в расход.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               Э. Асадов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85728"/>
            <a:ext cx="49524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Светлые и нежные слова</a:t>
            </a:r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 bwMode="auto">
          <a:xfrm>
            <a:off x="5572132" y="1500174"/>
            <a:ext cx="3143272" cy="45165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g27_rk39.jpg"/>
          <p:cNvPicPr>
            <a:picLocks noChangeAspect="1" noChangeArrowheads="1"/>
          </p:cNvPicPr>
          <p:nvPr/>
        </p:nvPicPr>
        <p:blipFill>
          <a:blip r:embed="rId2" cstate="email">
            <a:lum bright="-1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500042"/>
            <a:ext cx="4191000" cy="6143644"/>
          </a:xfrm>
        </p:spPr>
        <p:txBody>
          <a:bodyPr>
            <a:normAutofit fontScale="92500" lnSpcReduction="20000"/>
          </a:bodyPr>
          <a:lstStyle/>
          <a:p>
            <a:r>
              <a:rPr lang="ru-RU" sz="3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ПОЛЕ</a:t>
            </a:r>
          </a:p>
          <a:p>
            <a:r>
              <a:rPr lang="ru-RU" sz="3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СОЛНЦЕ</a:t>
            </a:r>
          </a:p>
          <a:p>
            <a:r>
              <a:rPr lang="ru-RU" sz="3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РОДНИК</a:t>
            </a:r>
          </a:p>
          <a:p>
            <a:r>
              <a:rPr lang="ru-RU" sz="3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ЗАРЯ</a:t>
            </a:r>
          </a:p>
          <a:p>
            <a:r>
              <a:rPr lang="ru-RU" sz="3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РЕКА</a:t>
            </a:r>
          </a:p>
          <a:p>
            <a:r>
              <a:rPr lang="ru-RU" sz="3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ЗЕРНО</a:t>
            </a:r>
          </a:p>
          <a:p>
            <a:r>
              <a:rPr lang="ru-RU" sz="3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СЫН</a:t>
            </a:r>
          </a:p>
          <a:p>
            <a:r>
              <a:rPr lang="ru-RU" sz="3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ДОЧЬ</a:t>
            </a:r>
          </a:p>
          <a:p>
            <a:r>
              <a:rPr lang="ru-RU" sz="3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МАТЬ</a:t>
            </a:r>
          </a:p>
          <a:p>
            <a:r>
              <a:rPr lang="ru-RU" sz="3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РОДИНА</a:t>
            </a:r>
          </a:p>
          <a:p>
            <a:r>
              <a:rPr lang="ru-RU" sz="3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ОТЧИЗНА</a:t>
            </a:r>
          </a:p>
          <a:p>
            <a:r>
              <a:rPr lang="ru-RU" sz="3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ОТЕЧЕСТВО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142984"/>
            <a:ext cx="4629152" cy="535785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Полюшко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Солнышко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Родничок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Зорюшка, зоренька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Речушка, реченька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Зернышко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Сынок, сыночка,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сынулька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сыночек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Доченька, дочечка, дочурка, дочушка,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Мама, мамочка, маменька, мамуля, мамулька, матушка, мамуся,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мамусенька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214290"/>
            <a:ext cx="4874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Светлые и нежные слова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500150"/>
            <a:ext cx="8929718" cy="535785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Осветление души влечет за собой осветление речи, совершенствование духовного строя языка, все это становится основой для становления личности в законах Божиих, рост ее вглубь духовного космоса. Только церковь, только церковно-славянский язык могут встать на защиту русского языка, могут выправить его искрив­ления, наполнить его обедневшее существо смысловым, свежим содержанием, сегодня надо учиться ценить слово, возвращать ему его Божественный смысл, духовно проникать в него, любоваться его оттенками и показывать его красоту рядом живущим. Это задача первостепенная, без выполнения которой невозможно ничего другое в созидании.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А. Богданова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0"/>
            <a:ext cx="87154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«Сквернословие есть яд, умерщвляющий душу».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Святитель Тихон Задонский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00042"/>
            <a:ext cx="1071570" cy="1002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500958" y="500042"/>
            <a:ext cx="1076142" cy="1006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357158" y="0"/>
            <a:ext cx="8429655" cy="27146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мы сохраним тебя, русская речь,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Великое русское слово.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Свободным и чистым тебя пронесем,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внукам дадим, и от плена спасем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Навеки!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 Ахматова</a:t>
            </a:r>
            <a:endParaRPr lang="ru-RU" sz="2400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643670" y="1142984"/>
            <a:ext cx="2500330" cy="53578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143340" y="3410902"/>
            <a:ext cx="500066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Пусть слова сверкают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золотинками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не год, не два, а целый век!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Человек не может жить инстинктами,</a:t>
            </a:r>
            <a:b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Человек – на то и человек!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уж коль действительно хотите,</a:t>
            </a:r>
            <a:b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Чтоб звенела счастьем голова,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Ничего-то в сердце не таите,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Говорите, люди, говорите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Самые хорошие слова!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Э. Асадов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571743"/>
            <a:ext cx="1643074" cy="40996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2357422" y="3143248"/>
            <a:ext cx="1328551" cy="12425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" name="Picture 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215074" y="285728"/>
            <a:ext cx="2219150" cy="2075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5643570" y="2000240"/>
            <a:ext cx="1076142" cy="1006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</TotalTime>
  <Words>532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Трек</vt:lpstr>
      <vt:lpstr>Поток</vt:lpstr>
      <vt:lpstr>И МЫ СОХРАНИМ ТЕБЯ, РУССКАЯ РЕЧЬ, ВЕЛИКОЕ РУССКОЕ СЛОВО…                                        А.Ахматова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 МЫ СОХРАНИМ ТЕБЯ, РУССКАЯ РЕЧЬ, ВЕЛИКОЕ РУССКОЕ СЛОВО…                                 А.Ахматова</dc:title>
  <dc:creator>123</dc:creator>
  <cp:lastModifiedBy>надя </cp:lastModifiedBy>
  <cp:revision>25</cp:revision>
  <dcterms:created xsi:type="dcterms:W3CDTF">2009-04-23T15:01:29Z</dcterms:created>
  <dcterms:modified xsi:type="dcterms:W3CDTF">2012-11-26T19:41:49Z</dcterms:modified>
</cp:coreProperties>
</file>