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9" r:id="rId4"/>
    <p:sldId id="257" r:id="rId5"/>
    <p:sldId id="258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50" autoAdjust="0"/>
  </p:normalViewPr>
  <p:slideViewPr>
    <p:cSldViewPr>
      <p:cViewPr varScale="1">
        <p:scale>
          <a:sx n="91" d="100"/>
          <a:sy n="91" d="100"/>
        </p:scale>
        <p:origin x="-7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1CF338-DC63-4FB6-BA05-1FFAC064881C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52FA3-2030-4EA7-BD1D-F977899E3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Муниципальное общеобразовательное учреждение </a:t>
            </a:r>
            <a:br>
              <a:rPr lang="ru-RU" dirty="0" smtClean="0"/>
            </a:br>
            <a:r>
              <a:rPr lang="ru-RU" dirty="0" smtClean="0"/>
              <a:t>« Средняя общеобразовательная школа № 33»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Групповой проект 1 «Е» класса</a:t>
            </a:r>
            <a:br>
              <a:rPr lang="ru-RU" dirty="0" smtClean="0"/>
            </a:br>
            <a:r>
              <a:rPr lang="ru-RU" dirty="0" smtClean="0"/>
              <a:t>Тема: «Создание анимационного мультфильма»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Выступающий: ученик 1»Е» класса Дуденко Кирилл</a:t>
            </a:r>
            <a:br>
              <a:rPr lang="ru-RU" dirty="0" smtClean="0"/>
            </a:br>
            <a:r>
              <a:rPr lang="ru-RU" dirty="0" smtClean="0"/>
              <a:t>        Руководитель: учитель высшей категории Чуносова Елена Владимировна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42"/>
            <a:ext cx="7854696" cy="578647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Муниципальное общеобразовательное учреждение </a:t>
            </a:r>
          </a:p>
          <a:p>
            <a:pPr algn="ctr"/>
            <a:r>
              <a:rPr lang="ru-RU" dirty="0" smtClean="0"/>
              <a:t>« Средняя общеобразовательная школа № 33»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b="1" dirty="0" smtClean="0"/>
              <a:t>Тема проекта:</a:t>
            </a:r>
            <a:endParaRPr lang="ru-RU" dirty="0" smtClean="0"/>
          </a:p>
          <a:p>
            <a:pPr algn="ctr"/>
            <a:r>
              <a:rPr lang="ru-RU" sz="6500" b="1" dirty="0" smtClean="0"/>
              <a:t> «Охрана атмосферы»</a:t>
            </a:r>
            <a:endParaRPr lang="ru-RU" sz="6500" dirty="0" smtClean="0"/>
          </a:p>
          <a:p>
            <a:pPr algn="ctr"/>
            <a:r>
              <a:rPr lang="ru-RU" sz="6500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   Автор: ученица 1»Е» класса Бронникова Екатерина</a:t>
            </a:r>
          </a:p>
          <a:p>
            <a:pPr algn="ctr"/>
            <a:r>
              <a:rPr lang="ru-RU" dirty="0" smtClean="0"/>
              <a:t>        Руководитель: учитель высшей категории Чуносова Елена Владимировна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Г.Энгельс</a:t>
            </a:r>
          </a:p>
          <a:p>
            <a:pPr algn="ctr"/>
            <a:r>
              <a:rPr lang="ru-RU" dirty="0" smtClean="0"/>
              <a:t>2011г.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Охрана атмосферы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Проектная работа </a:t>
            </a:r>
            <a:r>
              <a:rPr lang="ru-RU" sz="2000" dirty="0" err="1" smtClean="0"/>
              <a:t>Бронниковой</a:t>
            </a:r>
            <a:r>
              <a:rPr lang="ru-RU" sz="2000" dirty="0" smtClean="0"/>
              <a:t> Екатерины</a:t>
            </a:r>
          </a:p>
          <a:p>
            <a:r>
              <a:rPr lang="ru-RU" sz="2000" dirty="0" smtClean="0"/>
              <a:t>	Руководитель проекта : Чуносова Елена Владимировна </a:t>
            </a:r>
            <a:endParaRPr lang="ru-RU" sz="2000" dirty="0"/>
          </a:p>
        </p:txBody>
      </p:sp>
      <p:pic>
        <p:nvPicPr>
          <p:cNvPr id="4" name="Рисунок 3" descr="сканирование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429132"/>
            <a:ext cx="1993392" cy="185623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Последствия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Загрязнение атмосферы приводит к повышению температуры на Земле, таянию ледников и повышению уровня мирового океана – затопление низменностей и островов.</a:t>
            </a:r>
          </a:p>
          <a:p>
            <a:r>
              <a:rPr lang="ru-RU" sz="1800" dirty="0" smtClean="0"/>
              <a:t>Увеличение озоновых дыр способствует появлению погодных аномалий: долговременные засухи, жаркая погода, оттепели.</a:t>
            </a:r>
          </a:p>
          <a:p>
            <a:r>
              <a:rPr lang="ru-RU" sz="1800" dirty="0" smtClean="0"/>
              <a:t>Упадок сельского хозяйства – ультрафиолетовое излучение, не встречая на своём пути озоновой преграды, уничтожает большую часть выращенного урожая.</a:t>
            </a:r>
          </a:p>
          <a:p>
            <a:r>
              <a:rPr lang="ru-RU" sz="1800" dirty="0" smtClean="0"/>
              <a:t>Мощный поток ультрафиолетовых лучей всё чаще вызывает у людей со светлой кожей возникновение раковых опухолей, приводящих к их смерти.</a:t>
            </a:r>
            <a:endParaRPr lang="ru-RU" sz="1800" dirty="0"/>
          </a:p>
        </p:txBody>
      </p:sp>
      <p:pic>
        <p:nvPicPr>
          <p:cNvPr id="4" name="Рисунок 3" descr="сканирование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857760"/>
            <a:ext cx="2571768" cy="184008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Озоновая дыра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Озон – особая разновидность кислорода. Он содержится в атмосфере и образуется из обычного кислорода под действием ультрафиолетового излучения.</a:t>
            </a:r>
          </a:p>
          <a:p>
            <a:r>
              <a:rPr lang="ru-RU" sz="1800" dirty="0" smtClean="0"/>
              <a:t>Озоновый слой атмосферы предохраняет планету от опасного солнечного излучения.</a:t>
            </a:r>
          </a:p>
          <a:p>
            <a:r>
              <a:rPr lang="ru-RU" sz="1800" dirty="0" smtClean="0"/>
              <a:t>Миллионы лет назад атмосфера Земли находилась в состоянии равновесия. За последние 100 лет в ней произошли серьёзные изменения.</a:t>
            </a:r>
          </a:p>
          <a:p>
            <a:endParaRPr lang="ru-RU" sz="1800" dirty="0"/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500570"/>
            <a:ext cx="1833372" cy="1833372"/>
          </a:xfrm>
          <a:prstGeom prst="rect">
            <a:avLst/>
          </a:prstGeom>
        </p:spPr>
      </p:pic>
      <p:pic>
        <p:nvPicPr>
          <p:cNvPr id="5" name="Рисунок 4" descr="сканирование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500570"/>
            <a:ext cx="1993392" cy="1856232"/>
          </a:xfrm>
          <a:prstGeom prst="rect">
            <a:avLst/>
          </a:prstGeom>
        </p:spPr>
      </p:pic>
      <p:sp>
        <p:nvSpPr>
          <p:cNvPr id="6" name="Молния 5"/>
          <p:cNvSpPr/>
          <p:nvPr/>
        </p:nvSpPr>
        <p:spPr>
          <a:xfrm>
            <a:off x="6143636" y="414338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000100" y="514351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Вредные факторы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Повреждения в озоновом слое, т.е. озоновые дыры появляются в следствии:</a:t>
            </a:r>
          </a:p>
          <a:p>
            <a:pPr>
              <a:buNone/>
            </a:pPr>
            <a:r>
              <a:rPr lang="ru-RU" sz="1800" dirty="0" smtClean="0"/>
              <a:t>     - выброса в атмосферу отходов промышленного производства;</a:t>
            </a:r>
          </a:p>
          <a:p>
            <a:pPr>
              <a:buNone/>
            </a:pPr>
            <a:r>
              <a:rPr lang="ru-RU" sz="1800" dirty="0" smtClean="0"/>
              <a:t>     - использование фреонов, содержащихся в баллончиках со сжатым воздухом, упаковочном материале и охладительных системах;</a:t>
            </a:r>
          </a:p>
          <a:p>
            <a:pPr>
              <a:buNone/>
            </a:pPr>
            <a:r>
              <a:rPr lang="ru-RU" sz="1800" dirty="0" smtClean="0"/>
              <a:t>     - вырубка, уничтожение лесов.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сканирование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3952254" cy="1571636"/>
          </a:xfrm>
          <a:prstGeom prst="rect">
            <a:avLst/>
          </a:prstGeom>
        </p:spPr>
      </p:pic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214818"/>
            <a:ext cx="2451740" cy="2113013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Акция «Дети за здоровую атмосферу».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Передаём знания детям старшей группы МДОУ №67.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DSC0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2476517" cy="1857388"/>
          </a:xfrm>
          <a:prstGeom prst="rect">
            <a:avLst/>
          </a:prstGeom>
        </p:spPr>
      </p:pic>
      <p:pic>
        <p:nvPicPr>
          <p:cNvPr id="5" name="Рисунок 4" descr="DSC00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5" y="2285992"/>
            <a:ext cx="2643206" cy="1982404"/>
          </a:xfrm>
          <a:prstGeom prst="rect">
            <a:avLst/>
          </a:prstGeom>
        </p:spPr>
      </p:pic>
      <p:pic>
        <p:nvPicPr>
          <p:cNvPr id="6" name="Рисунок 5" descr="DSC00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285992"/>
            <a:ext cx="2714644" cy="2035983"/>
          </a:xfrm>
          <a:prstGeom prst="rect">
            <a:avLst/>
          </a:prstGeom>
        </p:spPr>
      </p:pic>
      <p:pic>
        <p:nvPicPr>
          <p:cNvPr id="7" name="Рисунок 6" descr="DSC003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357695"/>
            <a:ext cx="2571768" cy="1928826"/>
          </a:xfrm>
          <a:prstGeom prst="rect">
            <a:avLst/>
          </a:prstGeom>
        </p:spPr>
      </p:pic>
      <p:pic>
        <p:nvPicPr>
          <p:cNvPr id="8" name="Рисунок 7" descr="DSC003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4429132"/>
            <a:ext cx="2500330" cy="187524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Чем мы можем помочь?</a:t>
            </a:r>
            <a:br>
              <a:rPr lang="ru-RU" sz="4000" dirty="0" smtClean="0"/>
            </a:br>
            <a:r>
              <a:rPr lang="ru-RU" sz="1800" dirty="0" smtClean="0"/>
              <a:t>Каждый из нас может участвовать в охране атмосферы Земли.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Не покупайте </a:t>
            </a:r>
            <a:r>
              <a:rPr lang="ru-RU" sz="1800" dirty="0" err="1" smtClean="0"/>
              <a:t>спреи</a:t>
            </a:r>
            <a:r>
              <a:rPr lang="ru-RU" sz="1800" dirty="0" smtClean="0"/>
              <a:t>, содержащие опасные </a:t>
            </a:r>
            <a:r>
              <a:rPr lang="ru-RU" sz="1800" dirty="0" err="1" smtClean="0"/>
              <a:t>хлорфторуглеводороды</a:t>
            </a:r>
            <a:r>
              <a:rPr lang="ru-RU" sz="1800" dirty="0" smtClean="0"/>
              <a:t> (фреоны).</a:t>
            </a:r>
          </a:p>
          <a:p>
            <a:r>
              <a:rPr lang="ru-RU" sz="1800" dirty="0" smtClean="0"/>
              <a:t>Ухаживайте за зелёными насаждениями.</a:t>
            </a:r>
          </a:p>
          <a:p>
            <a:r>
              <a:rPr lang="ru-RU" sz="1800" dirty="0" smtClean="0"/>
              <a:t>Сажайте новые деревья и кустарники.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сканирование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928802"/>
            <a:ext cx="2574036" cy="2596896"/>
          </a:xfrm>
          <a:prstGeom prst="rect">
            <a:avLst/>
          </a:prstGeom>
        </p:spPr>
      </p:pic>
      <p:pic>
        <p:nvPicPr>
          <p:cNvPr id="5" name="Рисунок 4" descr="сканирование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571875"/>
            <a:ext cx="3500462" cy="2951119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Работа на участке.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Мы убираем мусор и окапываем деревья </a:t>
            </a:r>
            <a:r>
              <a:rPr lang="ru-RU" sz="1800" smtClean="0"/>
              <a:t>и кустарники.</a:t>
            </a:r>
            <a:endParaRPr lang="ru-RU" sz="1800" dirty="0"/>
          </a:p>
        </p:txBody>
      </p:sp>
      <p:pic>
        <p:nvPicPr>
          <p:cNvPr id="4" name="Рисунок 3" descr="DSC0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2214578" cy="1660934"/>
          </a:xfrm>
          <a:prstGeom prst="rect">
            <a:avLst/>
          </a:prstGeom>
        </p:spPr>
      </p:pic>
      <p:pic>
        <p:nvPicPr>
          <p:cNvPr id="5" name="Рисунок 4" descr="DSC0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428868"/>
            <a:ext cx="2214578" cy="1660934"/>
          </a:xfrm>
          <a:prstGeom prst="rect">
            <a:avLst/>
          </a:prstGeom>
        </p:spPr>
      </p:pic>
      <p:pic>
        <p:nvPicPr>
          <p:cNvPr id="6" name="Рисунок 5" descr="DSC0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428868"/>
            <a:ext cx="2214578" cy="1660934"/>
          </a:xfrm>
          <a:prstGeom prst="rect">
            <a:avLst/>
          </a:prstGeom>
        </p:spPr>
      </p:pic>
      <p:pic>
        <p:nvPicPr>
          <p:cNvPr id="7" name="Рисунок 6" descr="DSC0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86256"/>
            <a:ext cx="2214578" cy="1660934"/>
          </a:xfrm>
          <a:prstGeom prst="rect">
            <a:avLst/>
          </a:prstGeom>
        </p:spPr>
      </p:pic>
      <p:pic>
        <p:nvPicPr>
          <p:cNvPr id="8" name="Рисунок 7" descr="DSC0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286256"/>
            <a:ext cx="2254237" cy="1690678"/>
          </a:xfrm>
          <a:prstGeom prst="rect">
            <a:avLst/>
          </a:prstGeom>
        </p:spPr>
      </p:pic>
      <p:pic>
        <p:nvPicPr>
          <p:cNvPr id="9" name="Рисунок 8" descr="DSC00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4286256"/>
            <a:ext cx="2254237" cy="169067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256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Муниципальное общеобразовательное учреждение  « Средняя общеобразовательная школа № 33»     Групповой проект 1 «Е» класса Тема: «Создание анимационного мультфильма»                Выступающий: ученик 1»Е» класса Дуденко Кирилл         Руководитель: учитель высшей категории Чуносова Елена Владимировна               </vt:lpstr>
      <vt:lpstr>Охрана атмосферы</vt:lpstr>
      <vt:lpstr>Последствия</vt:lpstr>
      <vt:lpstr>Озоновая дыра</vt:lpstr>
      <vt:lpstr>Вредные факторы</vt:lpstr>
      <vt:lpstr>Акция «Дети за здоровую атмосферу».</vt:lpstr>
      <vt:lpstr>Чем мы можем помочь? Каждый из нас может участвовать в охране атмосферы Земли.</vt:lpstr>
      <vt:lpstr>Работа на участке.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атмосферы</dc:title>
  <dc:creator>Admin</dc:creator>
  <cp:lastModifiedBy>daddy</cp:lastModifiedBy>
  <cp:revision>15</cp:revision>
  <dcterms:created xsi:type="dcterms:W3CDTF">2011-04-19T14:51:56Z</dcterms:created>
  <dcterms:modified xsi:type="dcterms:W3CDTF">2011-05-05T05:47:12Z</dcterms:modified>
</cp:coreProperties>
</file>