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3" r:id="rId10"/>
    <p:sldId id="264" r:id="rId11"/>
    <p:sldId id="265" r:id="rId12"/>
    <p:sldId id="272" r:id="rId13"/>
    <p:sldId id="268" r:id="rId14"/>
    <p:sldId id="279" r:id="rId15"/>
    <p:sldId id="271" r:id="rId16"/>
    <p:sldId id="274" r:id="rId17"/>
    <p:sldId id="278" r:id="rId18"/>
    <p:sldId id="26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494" autoAdjust="0"/>
  </p:normalViewPr>
  <p:slideViewPr>
    <p:cSldViewPr>
      <p:cViewPr varScale="1">
        <p:scale>
          <a:sx n="95" d="100"/>
          <a:sy n="95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DCF3-DBED-41F5-A644-60F1C9B8E309}" type="datetimeFigureOut">
              <a:rPr lang="ru-RU" smtClean="0"/>
              <a:pPr/>
              <a:t>14.03.2011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E84C9-BC18-4A61-A35A-0569A6D33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/>
          <p:nvPr userDrawn="1"/>
        </p:nvSpPr>
        <p:spPr bwMode="gray">
          <a:xfrm>
            <a:off x="0" y="1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8"/>
          <p:cNvSpPr/>
          <p:nvPr userDrawn="1"/>
        </p:nvSpPr>
        <p:spPr bwMode="invGray">
          <a:xfrm>
            <a:off x="-52" y="-1972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/>
          <p:nvPr userDrawn="1"/>
        </p:nvSpPr>
        <p:spPr bwMode="gray">
          <a:xfrm flipV="1">
            <a:off x="0" y="5590646"/>
            <a:ext cx="9150620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8"/>
          <p:cNvSpPr/>
          <p:nvPr userDrawn="1"/>
        </p:nvSpPr>
        <p:spPr bwMode="invGray">
          <a:xfrm flipV="1">
            <a:off x="-52" y="5780270"/>
            <a:ext cx="9144052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B2AAEE-0ECC-4F9E-94C1-A5210D63F3AE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CA5813-3A47-4C55-A2C5-485AA4AF00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york.ru/common/arc/story.php?id_cat=4&amp;id=432988" TargetMode="External"/><Relationship Id="rId3" Type="http://schemas.openxmlformats.org/officeDocument/2006/relationships/hyperlink" Target="http://wolfstein-3d.ucoz.ru/forum/17-140-6" TargetMode="External"/><Relationship Id="rId7" Type="http://schemas.openxmlformats.org/officeDocument/2006/relationships/hyperlink" Target="http://www.artrex.ru/canvas/122zoom.php" TargetMode="External"/><Relationship Id="rId2" Type="http://schemas.openxmlformats.org/officeDocument/2006/relationships/hyperlink" Target="http://svarog.sitecity.ru/ltext_1107120431.phtml?p_ident=ltext_1107120431.p_110712544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itza.livejournal.com/264588.html" TargetMode="External"/><Relationship Id="rId5" Type="http://schemas.openxmlformats.org/officeDocument/2006/relationships/hyperlink" Target="http://www.hi-edu.ru/e-books/AK/catalog.htm" TargetMode="External"/><Relationship Id="rId4" Type="http://schemas.openxmlformats.org/officeDocument/2006/relationships/hyperlink" Target="http://www.bards.ru/photo_index.php?master=2450" TargetMode="External"/><Relationship Id="rId9" Type="http://schemas.openxmlformats.org/officeDocument/2006/relationships/hyperlink" Target="http://fotki.yandex.ru/users/igordopira/view/1761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окружающего мира в 4 «А»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Учитель: Булдакова Наталья Владимировна</a:t>
            </a:r>
          </a:p>
          <a:p>
            <a:r>
              <a:rPr lang="ru-RU" dirty="0" smtClean="0"/>
              <a:t>МОУ «СОШ № 73» г.Саратов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Домик Петра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6146" name="Picture 2" descr="C:\Users\user\Pictures\800px-Domick_Petra_I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3636" y="1386664"/>
            <a:ext cx="5961636" cy="447122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umbnailCAQC236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420" y="357166"/>
            <a:ext cx="881367" cy="10001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Посмотрим в книге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thumbnailCAAE5QL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928802"/>
            <a:ext cx="3857652" cy="31825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Прочитайте записи:</a:t>
            </a:r>
          </a:p>
          <a:p>
            <a:r>
              <a:rPr lang="ru-RU" dirty="0" smtClean="0"/>
              <a:t>«Слово»  </a:t>
            </a:r>
          </a:p>
          <a:p>
            <a:r>
              <a:rPr lang="ru-RU" dirty="0" smtClean="0"/>
              <a:t>«аз» </a:t>
            </a:r>
          </a:p>
          <a:p>
            <a:r>
              <a:rPr lang="ru-RU" dirty="0" smtClean="0"/>
              <a:t> «рцы»   </a:t>
            </a:r>
          </a:p>
          <a:p>
            <a:r>
              <a:rPr lang="ru-RU" dirty="0" smtClean="0"/>
              <a:t>«аз» </a:t>
            </a:r>
          </a:p>
          <a:p>
            <a:r>
              <a:rPr lang="ru-RU" dirty="0" smtClean="0"/>
              <a:t> «твердо»</a:t>
            </a:r>
          </a:p>
          <a:p>
            <a:r>
              <a:rPr lang="ru-RU" dirty="0" smtClean="0"/>
              <a:t>«он»</a:t>
            </a:r>
          </a:p>
          <a:p>
            <a:r>
              <a:rPr lang="ru-RU" dirty="0" smtClean="0"/>
              <a:t>«веди»                   </a:t>
            </a:r>
            <a:r>
              <a:rPr lang="ru-RU" dirty="0" smtClean="0">
                <a:solidFill>
                  <a:srgbClr val="00B0F0"/>
                </a:solidFill>
              </a:rPr>
              <a:t>а</a:t>
            </a:r>
            <a:r>
              <a:rPr lang="en-US" dirty="0" smtClean="0">
                <a:solidFill>
                  <a:srgbClr val="00B0F0"/>
                </a:solidFill>
              </a:rPr>
              <a:t> s </a:t>
            </a:r>
            <a:r>
              <a:rPr lang="ru-RU" dirty="0" smtClean="0">
                <a:solidFill>
                  <a:srgbClr val="00B0F0"/>
                </a:solidFill>
              </a:rPr>
              <a:t>о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е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Проведем эксперимент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642130" y="4971916"/>
            <a:ext cx="73089" cy="73809"/>
          </a:xfrm>
          <a:custGeom>
            <a:avLst/>
            <a:gdLst>
              <a:gd name="connsiteX0" fmla="*/ 73089 w 73089"/>
              <a:gd name="connsiteY0" fmla="*/ 7708 h 73809"/>
              <a:gd name="connsiteX1" fmla="*/ 18005 w 73089"/>
              <a:gd name="connsiteY1" fmla="*/ 73809 h 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89" h="73809">
                <a:moveTo>
                  <a:pt x="73089" y="7708"/>
                </a:moveTo>
                <a:cubicBezTo>
                  <a:pt x="0" y="22326"/>
                  <a:pt x="18005" y="0"/>
                  <a:pt x="18005" y="7380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4880472" y="4979624"/>
            <a:ext cx="104241" cy="90002"/>
          </a:xfrm>
          <a:custGeom>
            <a:avLst/>
            <a:gdLst>
              <a:gd name="connsiteX0" fmla="*/ 0 w 104241"/>
              <a:gd name="connsiteY0" fmla="*/ 22034 h 90002"/>
              <a:gd name="connsiteX1" fmla="*/ 33051 w 104241"/>
              <a:gd name="connsiteY1" fmla="*/ 33051 h 90002"/>
              <a:gd name="connsiteX2" fmla="*/ 88135 w 104241"/>
              <a:gd name="connsiteY2" fmla="*/ 77118 h 90002"/>
              <a:gd name="connsiteX3" fmla="*/ 99152 w 104241"/>
              <a:gd name="connsiteY3" fmla="*/ 0 h 9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" h="90002">
                <a:moveTo>
                  <a:pt x="0" y="22034"/>
                </a:moveTo>
                <a:cubicBezTo>
                  <a:pt x="11017" y="25706"/>
                  <a:pt x="23983" y="25797"/>
                  <a:pt x="33051" y="33051"/>
                </a:cubicBezTo>
                <a:cubicBezTo>
                  <a:pt x="104241" y="90002"/>
                  <a:pt x="5061" y="49426"/>
                  <a:pt x="88135" y="77118"/>
                </a:cubicBezTo>
                <a:cubicBezTo>
                  <a:pt x="103797" y="30133"/>
                  <a:pt x="99152" y="55681"/>
                  <a:pt x="9915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1695 год– 1приезд Петра </a:t>
            </a:r>
            <a:r>
              <a:rPr lang="en-US" b="1" dirty="0" smtClean="0"/>
              <a:t>I</a:t>
            </a:r>
            <a:r>
              <a:rPr lang="ru-RU" b="1" dirty="0" smtClean="0"/>
              <a:t> в Саратов.</a:t>
            </a:r>
          </a:p>
          <a:p>
            <a:endParaRPr lang="ru-RU" b="1" dirty="0" smtClean="0"/>
          </a:p>
          <a:p>
            <a:r>
              <a:rPr lang="ru-RU" b="1" dirty="0" smtClean="0"/>
              <a:t>1722 год – 2 приезд Петра </a:t>
            </a:r>
            <a:r>
              <a:rPr lang="en-US" b="1" dirty="0" smtClean="0"/>
              <a:t>I</a:t>
            </a:r>
            <a:r>
              <a:rPr lang="ru-RU" b="1" dirty="0" smtClean="0"/>
              <a:t> в Саратов.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Приезд Петр </a:t>
            </a:r>
            <a:r>
              <a:rPr lang="en-US" dirty="0" smtClean="0"/>
              <a:t>I</a:t>
            </a:r>
            <a:r>
              <a:rPr lang="ru-RU" dirty="0" smtClean="0"/>
              <a:t> в Саратов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тр в Саратов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4620"/>
            <a:ext cx="9144000" cy="66487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Петр</a:t>
            </a:r>
            <a:r>
              <a:rPr lang="en-US" dirty="0" smtClean="0">
                <a:solidFill>
                  <a:srgbClr val="0070C0"/>
                </a:solidFill>
              </a:rPr>
              <a:t>I</a:t>
            </a:r>
            <a:r>
              <a:rPr lang="ru-RU" dirty="0" smtClean="0">
                <a:solidFill>
                  <a:srgbClr val="0070C0"/>
                </a:solidFill>
              </a:rPr>
              <a:t> в Саратове.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картины художника А.В.Полякова.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Открыл школы                трудолюбивый</a:t>
            </a:r>
          </a:p>
          <a:p>
            <a:r>
              <a:rPr lang="ru-RU" dirty="0" smtClean="0"/>
              <a:t>Учеба за границей          простой в обхождении</a:t>
            </a:r>
          </a:p>
          <a:p>
            <a:r>
              <a:rPr lang="ru-RU" dirty="0" smtClean="0"/>
              <a:t>Первая газета                 требовательный</a:t>
            </a:r>
          </a:p>
          <a:p>
            <a:r>
              <a:rPr lang="ru-RU" dirty="0" smtClean="0"/>
              <a:t>Упростил алфавит          не любил роскоши    </a:t>
            </a:r>
          </a:p>
          <a:p>
            <a:r>
              <a:rPr lang="ru-RU" dirty="0" smtClean="0"/>
              <a:t>Ввел арабские цифры     бережливый</a:t>
            </a:r>
          </a:p>
          <a:p>
            <a:r>
              <a:rPr lang="ru-RU" dirty="0" smtClean="0"/>
              <a:t>Новый год с 1 января     любознательный</a:t>
            </a:r>
          </a:p>
          <a:p>
            <a:r>
              <a:rPr lang="ru-RU" dirty="0" smtClean="0"/>
              <a:t>Создал армию, флот       настойчивый    </a:t>
            </a:r>
          </a:p>
          <a:p>
            <a:r>
              <a:rPr lang="ru-RU" dirty="0" smtClean="0"/>
              <a:t>Открыл  заводы, фабрики  решительный</a:t>
            </a:r>
          </a:p>
          <a:p>
            <a:r>
              <a:rPr lang="ru-RU" dirty="0" smtClean="0"/>
              <a:t>Построил Петербург           сильный                     </a:t>
            </a:r>
          </a:p>
          <a:p>
            <a:r>
              <a:rPr lang="ru-RU" dirty="0" smtClean="0"/>
              <a:t>                                           бесстрашный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Царь </a:t>
            </a:r>
            <a:r>
              <a:rPr lang="ru-RU" dirty="0" smtClean="0"/>
              <a:t>                     </a:t>
            </a:r>
            <a:r>
              <a:rPr lang="ru-RU" dirty="0" smtClean="0">
                <a:solidFill>
                  <a:srgbClr val="0070C0"/>
                </a:solidFill>
              </a:rPr>
              <a:t>Человек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Люди нищали,</a:t>
            </a:r>
          </a:p>
          <a:p>
            <a:r>
              <a:rPr lang="ru-RU" dirty="0" smtClean="0"/>
              <a:t>бежали на окраины и </a:t>
            </a:r>
          </a:p>
          <a:p>
            <a:pPr>
              <a:buNone/>
            </a:pPr>
            <a:r>
              <a:rPr lang="ru-RU" dirty="0" smtClean="0"/>
              <a:t>за границу,</a:t>
            </a:r>
          </a:p>
          <a:p>
            <a:r>
              <a:rPr lang="ru-RU" dirty="0" smtClean="0"/>
              <a:t>усилилось крепостное</a:t>
            </a:r>
          </a:p>
          <a:p>
            <a:pPr>
              <a:buNone/>
            </a:pPr>
            <a:r>
              <a:rPr lang="ru-RU" dirty="0" smtClean="0"/>
              <a:t> право.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НО: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Мини-сочинение «Исторический </a:t>
            </a:r>
          </a:p>
          <a:p>
            <a:pPr>
              <a:buNone/>
            </a:pPr>
            <a:r>
              <a:rPr lang="ru-RU" dirty="0" smtClean="0"/>
              <a:t>портрет Петра </a:t>
            </a:r>
            <a:r>
              <a:rPr lang="en-US" dirty="0" smtClean="0"/>
              <a:t>I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Экзаменаторы готовят вопросы</a:t>
            </a:r>
          </a:p>
          <a:p>
            <a:pPr>
              <a:buNone/>
            </a:pPr>
            <a:r>
              <a:rPr lang="ru-RU" dirty="0" smtClean="0"/>
              <a:t> по теме «Петр </a:t>
            </a:r>
            <a:r>
              <a:rPr lang="en-US" dirty="0" smtClean="0"/>
              <a:t>I</a:t>
            </a:r>
            <a:r>
              <a:rPr lang="ru-RU" dirty="0" smtClean="0"/>
              <a:t>: царь и человек»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Интернет-ресурс.   Русский</a:t>
            </a:r>
          </a:p>
          <a:p>
            <a:pPr>
              <a:buNone/>
            </a:pPr>
            <a:r>
              <a:rPr lang="ru-RU" dirty="0" smtClean="0"/>
              <a:t> костюм  эпохи  Петра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Выполнить одно задание по выбору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Домашнее задание</a:t>
            </a:r>
            <a:endParaRPr lang="ru-RU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Сенатская площадь и памятник Петру </a:t>
            </a:r>
            <a:r>
              <a:rPr lang="en-US" dirty="0" smtClean="0"/>
              <a:t>I</a:t>
            </a:r>
            <a:r>
              <a:rPr lang="ru-RU" dirty="0" smtClean="0"/>
              <a:t>.  Художник </a:t>
            </a:r>
            <a:r>
              <a:rPr lang="ru-RU" dirty="0" err="1" smtClean="0"/>
              <a:t>Б.Петерсен</a:t>
            </a:r>
            <a:endParaRPr lang="ru-RU" dirty="0"/>
          </a:p>
        </p:txBody>
      </p:sp>
      <p:pic>
        <p:nvPicPr>
          <p:cNvPr id="7170" name="Picture 2" descr="C:\Users\user\Pictures\0_44cd_94e959b8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Царь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император Всероссийский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Петр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Алексеевич (Великий.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http://svarog.sitecity.</a:t>
            </a: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/ltext_1107120431.phtml?p_ident=ltext_1107120431.p_1107125440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/>
              <a:t>Петр</a:t>
            </a:r>
            <a:r>
              <a:rPr lang="ru-RU" sz="1600" dirty="0" smtClean="0"/>
              <a:t> </a:t>
            </a:r>
            <a:r>
              <a:rPr lang="ru-RU" sz="1600" b="1" dirty="0" smtClean="0"/>
              <a:t>I</a:t>
            </a:r>
            <a:r>
              <a:rPr lang="ru-RU" sz="1600" dirty="0" smtClean="0"/>
              <a:t> Алексеевич Великий. Русский </a:t>
            </a:r>
            <a:r>
              <a:rPr lang="ru-RU" sz="1600" b="1" dirty="0" smtClean="0"/>
              <a:t>царь</a:t>
            </a:r>
            <a:r>
              <a:rPr lang="ru-RU" sz="1600" dirty="0" smtClean="0"/>
              <a:t> (1682). </a:t>
            </a:r>
            <a:r>
              <a:rPr lang="ru-RU" sz="1600" u="sng" dirty="0" smtClean="0">
                <a:hlinkClick r:id="rId3"/>
              </a:rPr>
              <a:t>http://wolfstein-3d.ucoz.ru/forum/17-140-6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/>
              <a:t>Точная копия одного из </a:t>
            </a:r>
            <a:r>
              <a:rPr lang="ru-RU" sz="1600" b="1" dirty="0" smtClean="0"/>
              <a:t>первых</a:t>
            </a:r>
            <a:r>
              <a:rPr lang="ru-RU" sz="1600" dirty="0" smtClean="0"/>
              <a:t> </a:t>
            </a:r>
            <a:r>
              <a:rPr lang="ru-RU" sz="1600" b="1" dirty="0" smtClean="0"/>
              <a:t>кораблей</a:t>
            </a:r>
            <a:r>
              <a:rPr lang="ru-RU" sz="1600" dirty="0" smtClean="0"/>
              <a:t> </a:t>
            </a:r>
            <a:r>
              <a:rPr lang="ru-RU" sz="1600" b="1" dirty="0" smtClean="0"/>
              <a:t>Петра</a:t>
            </a:r>
            <a:r>
              <a:rPr lang="ru-RU" sz="1600" dirty="0" smtClean="0"/>
              <a:t> </a:t>
            </a:r>
            <a:r>
              <a:rPr lang="ru-RU" sz="1600" b="1" dirty="0" smtClean="0"/>
              <a:t>Первого</a:t>
            </a:r>
            <a:r>
              <a:rPr lang="ru-RU" sz="1600" dirty="0" smtClean="0"/>
              <a:t>. </a:t>
            </a:r>
          </a:p>
          <a:p>
            <a:pPr>
              <a:buNone/>
            </a:pPr>
            <a:r>
              <a:rPr lang="ru-RU" sz="1600" u="sng" dirty="0" smtClean="0">
                <a:hlinkClick r:id="rId4"/>
              </a:rPr>
              <a:t>http://www.bards.ru/photo_index.php?master=2450</a:t>
            </a:r>
            <a:endParaRPr lang="ru-RU" sz="1600" u="sng" dirty="0" smtClean="0"/>
          </a:p>
          <a:p>
            <a:r>
              <a:rPr lang="ru-RU" sz="1600" b="1" dirty="0" smtClean="0"/>
              <a:t>Первая</a:t>
            </a:r>
            <a:r>
              <a:rPr lang="ru-RU" sz="1600" dirty="0" smtClean="0"/>
              <a:t> страница </a:t>
            </a:r>
            <a:r>
              <a:rPr lang="ru-RU" sz="1600" b="1" dirty="0" smtClean="0"/>
              <a:t>газеты</a:t>
            </a:r>
            <a:r>
              <a:rPr lang="ru-RU" sz="1600" dirty="0" smtClean="0"/>
              <a:t> "</a:t>
            </a:r>
            <a:r>
              <a:rPr lang="ru-RU" sz="1600" b="1" dirty="0" smtClean="0"/>
              <a:t>Ведомости</a:t>
            </a:r>
            <a:r>
              <a:rPr lang="ru-RU" sz="1600" dirty="0" smtClean="0"/>
              <a:t>". </a:t>
            </a:r>
          </a:p>
          <a:p>
            <a:pPr>
              <a:buNone/>
            </a:pPr>
            <a:r>
              <a:rPr lang="ru-RU" sz="1600" u="sng" dirty="0" smtClean="0">
                <a:hlinkClick r:id="rId5"/>
              </a:rPr>
              <a:t>http://www.hi-edu.ru/e-books/AK/catalog.htm</a:t>
            </a:r>
            <a:endParaRPr lang="ru-RU" sz="1600" u="sng" dirty="0" smtClean="0"/>
          </a:p>
          <a:p>
            <a:r>
              <a:rPr lang="ru-RU" sz="1600" dirty="0" smtClean="0"/>
              <a:t>Страница </a:t>
            </a:r>
            <a:r>
              <a:rPr lang="ru-RU" sz="1600" b="1" dirty="0" smtClean="0"/>
              <a:t>гражданской</a:t>
            </a:r>
            <a:r>
              <a:rPr lang="ru-RU" sz="1600" dirty="0" smtClean="0"/>
              <a:t> </a:t>
            </a:r>
            <a:r>
              <a:rPr lang="ru-RU" sz="1600" b="1" dirty="0" smtClean="0"/>
              <a:t>азбуки</a:t>
            </a:r>
            <a:r>
              <a:rPr lang="ru-RU" sz="1600" dirty="0" smtClean="0"/>
              <a:t> с исправлениями </a:t>
            </a:r>
            <a:r>
              <a:rPr lang="ru-RU" sz="1600" b="1" dirty="0" smtClean="0"/>
              <a:t>Петра</a:t>
            </a:r>
            <a:r>
              <a:rPr lang="ru-RU" sz="1600" dirty="0" smtClean="0"/>
              <a:t> </a:t>
            </a:r>
            <a:r>
              <a:rPr lang="ru-RU" sz="1600" b="1" dirty="0" smtClean="0"/>
              <a:t>I</a:t>
            </a:r>
            <a:r>
              <a:rPr lang="ru-RU" sz="1600" dirty="0" smtClean="0"/>
              <a:t>. </a:t>
            </a:r>
            <a:r>
              <a:rPr lang="ru-RU" sz="1600" dirty="0" smtClean="0">
                <a:hlinkClick r:id="rId6"/>
              </a:rPr>
              <a:t>http://ptitza.livejournal.com/264588.html</a:t>
            </a:r>
            <a:endParaRPr lang="ru-RU" sz="1600" dirty="0" smtClean="0"/>
          </a:p>
          <a:p>
            <a:r>
              <a:rPr lang="ru-RU" sz="1600" dirty="0" smtClean="0"/>
              <a:t>Репродукция </a:t>
            </a:r>
            <a:r>
              <a:rPr lang="ru-RU" sz="1600" b="1" smtClean="0"/>
              <a:t>картины</a:t>
            </a:r>
            <a:r>
              <a:rPr lang="ru-RU" sz="1600" smtClean="0"/>
              <a:t> </a:t>
            </a:r>
            <a:r>
              <a:rPr lang="ru-RU" sz="1600" b="1" smtClean="0"/>
              <a:t>Петр</a:t>
            </a:r>
            <a:r>
              <a:rPr lang="ru-RU" sz="1600" smtClean="0"/>
              <a:t> </a:t>
            </a:r>
            <a:r>
              <a:rPr lang="ru-RU" sz="1600" b="1" smtClean="0"/>
              <a:t>Первый</a:t>
            </a:r>
            <a:r>
              <a:rPr lang="ru-RU" sz="1600" smtClean="0"/>
              <a:t> </a:t>
            </a:r>
            <a:r>
              <a:rPr lang="ru-RU" sz="1600" smtClean="0">
                <a:hlinkClick r:id="rId7"/>
              </a:rPr>
              <a:t>http</a:t>
            </a:r>
            <a:r>
              <a:rPr lang="ru-RU" sz="1600" dirty="0" smtClean="0">
                <a:hlinkClick r:id="rId7"/>
              </a:rPr>
              <a:t>://www.artrex.ru/canvas/122zoom.php</a:t>
            </a:r>
            <a:endParaRPr lang="ru-RU" sz="1600" dirty="0" smtClean="0"/>
          </a:p>
          <a:p>
            <a:r>
              <a:rPr lang="ru-RU" sz="1600" b="1" dirty="0" smtClean="0"/>
              <a:t>Домик</a:t>
            </a:r>
            <a:r>
              <a:rPr lang="ru-RU" sz="1600" dirty="0" smtClean="0"/>
              <a:t> </a:t>
            </a:r>
            <a:r>
              <a:rPr lang="ru-RU" sz="1600" b="1" dirty="0" smtClean="0"/>
              <a:t>Петра</a:t>
            </a:r>
            <a:r>
              <a:rPr lang="ru-RU" sz="1600" dirty="0" smtClean="0"/>
              <a:t> </a:t>
            </a:r>
            <a:r>
              <a:rPr lang="ru-RU" sz="1600" b="1" dirty="0" smtClean="0"/>
              <a:t>I</a:t>
            </a:r>
            <a:r>
              <a:rPr lang="ru-RU" sz="1600" dirty="0" smtClean="0"/>
              <a:t> </a:t>
            </a:r>
            <a:r>
              <a:rPr lang="ru-RU" sz="1600" b="1" dirty="0" smtClean="0"/>
              <a:t>на</a:t>
            </a:r>
            <a:r>
              <a:rPr lang="ru-RU" sz="1600" dirty="0" smtClean="0"/>
              <a:t> </a:t>
            </a:r>
            <a:r>
              <a:rPr lang="ru-RU" sz="1600" b="1" dirty="0" smtClean="0"/>
              <a:t>Петровской</a:t>
            </a:r>
            <a:r>
              <a:rPr lang="ru-RU" sz="1600" dirty="0" smtClean="0"/>
              <a:t> </a:t>
            </a:r>
            <a:r>
              <a:rPr lang="ru-RU" sz="1600" b="1" dirty="0" smtClean="0"/>
              <a:t>набережной</a:t>
            </a:r>
            <a:r>
              <a:rPr lang="ru-RU" sz="1600" dirty="0" smtClean="0"/>
              <a:t>. </a:t>
            </a:r>
            <a:r>
              <a:rPr lang="ru-RU" sz="1600" dirty="0" smtClean="0">
                <a:hlinkClick r:id="rId8"/>
              </a:rPr>
              <a:t>http://www.newyork.ru/common/arc/story.php?id_cat=4&amp;id=432988</a:t>
            </a:r>
            <a:r>
              <a:rPr lang="ru-RU" sz="1600" dirty="0" smtClean="0"/>
              <a:t> </a:t>
            </a:r>
          </a:p>
          <a:p>
            <a:pPr lvl="0"/>
            <a:r>
              <a:rPr lang="ru-RU" sz="1600" dirty="0" smtClean="0"/>
              <a:t>Иллюстрация из книги В.Н.Семенова «В старину саратовскую</a:t>
            </a:r>
            <a:r>
              <a:rPr lang="ru-RU" sz="1600" dirty="0" smtClean="0"/>
              <a:t>». </a:t>
            </a:r>
            <a:r>
              <a:rPr lang="ru-RU" sz="1600" dirty="0" smtClean="0"/>
              <a:t>-  </a:t>
            </a:r>
            <a:r>
              <a:rPr lang="ru-RU" sz="1600" dirty="0" smtClean="0"/>
              <a:t>Саратов: «Детская книга», 1994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Памятник</a:t>
            </a:r>
            <a:r>
              <a:rPr lang="ru-RU" sz="1600" dirty="0" smtClean="0"/>
              <a:t> </a:t>
            </a:r>
            <a:r>
              <a:rPr lang="ru-RU" sz="1600" b="1" dirty="0" smtClean="0"/>
              <a:t>Петру</a:t>
            </a:r>
            <a:r>
              <a:rPr lang="ru-RU" sz="1600" dirty="0" smtClean="0"/>
              <a:t> </a:t>
            </a:r>
            <a:r>
              <a:rPr lang="ru-RU" sz="1600" b="1" dirty="0" smtClean="0"/>
              <a:t>I</a:t>
            </a:r>
            <a:r>
              <a:rPr lang="ru-RU" sz="1600" dirty="0" smtClean="0"/>
              <a:t> и здание Сената и Синода на </a:t>
            </a:r>
            <a:r>
              <a:rPr lang="ru-RU" sz="1600" b="1" dirty="0" smtClean="0"/>
              <a:t>площади</a:t>
            </a:r>
            <a:r>
              <a:rPr lang="ru-RU" sz="1600" dirty="0" smtClean="0"/>
              <a:t> Декабристов... </a:t>
            </a:r>
            <a:r>
              <a:rPr lang="ru-RU" sz="1600" dirty="0" smtClean="0">
                <a:hlinkClick r:id="rId9"/>
              </a:rPr>
              <a:t>http://fotki.yandex.ru/users/igordopira/view/17613/</a:t>
            </a:r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/>
              <a:t> 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То академик, то герой,</a:t>
            </a:r>
          </a:p>
          <a:p>
            <a:r>
              <a:rPr lang="ru-RU" sz="3600" dirty="0" smtClean="0"/>
              <a:t>То мореплаватель, то плотник,</a:t>
            </a:r>
          </a:p>
          <a:p>
            <a:r>
              <a:rPr lang="ru-RU" sz="3600" dirty="0" smtClean="0"/>
              <a:t>Он всеобъемлющей душой</a:t>
            </a:r>
          </a:p>
          <a:p>
            <a:r>
              <a:rPr lang="ru-RU" sz="3600" dirty="0" smtClean="0"/>
              <a:t>На троне вечный был работник.</a:t>
            </a:r>
          </a:p>
          <a:p>
            <a:pPr>
              <a:buNone/>
            </a:pPr>
            <a:r>
              <a:rPr lang="ru-RU" sz="3600" dirty="0" smtClean="0"/>
              <a:t>                  </a:t>
            </a:r>
          </a:p>
          <a:p>
            <a:pPr>
              <a:buNone/>
            </a:pPr>
            <a:r>
              <a:rPr lang="ru-RU" sz="3600" dirty="0" smtClean="0"/>
              <a:t>                  А.С.Пушкин</a:t>
            </a:r>
          </a:p>
          <a:p>
            <a:pPr>
              <a:buNone/>
            </a:pPr>
            <a:r>
              <a:rPr lang="ru-RU" sz="2400" dirty="0" smtClean="0"/>
              <a:t>О ком идет речь?   Обоснуйте свой ответ.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Подведение к проблеме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294626_ea3675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214422"/>
            <a:ext cx="3786214" cy="48297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Петр </a:t>
            </a:r>
            <a:r>
              <a:rPr lang="en-US" dirty="0" smtClean="0"/>
              <a:t>I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Подумаем сами    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</a:p>
          <a:p>
            <a:endParaRPr lang="ru-RU" dirty="0" smtClean="0"/>
          </a:p>
          <a:p>
            <a:r>
              <a:rPr lang="ru-RU" dirty="0" smtClean="0"/>
              <a:t>Спросим у других людей</a:t>
            </a:r>
          </a:p>
          <a:p>
            <a:endParaRPr lang="ru-RU" dirty="0" smtClean="0"/>
          </a:p>
          <a:p>
            <a:r>
              <a:rPr lang="ru-RU" dirty="0" smtClean="0"/>
              <a:t>Заглянем в компьютер</a:t>
            </a:r>
          </a:p>
          <a:p>
            <a:r>
              <a:rPr lang="ru-RU" dirty="0" smtClean="0"/>
              <a:t>Понаблюдаем     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Проведем эксперимент</a:t>
            </a:r>
          </a:p>
          <a:p>
            <a:r>
              <a:rPr lang="ru-RU" dirty="0" smtClean="0"/>
              <a:t>Посмотрим в книге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Составим план исследования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3071810"/>
            <a:ext cx="1257288" cy="1257288"/>
          </a:xfrm>
          <a:prstGeom prst="rect">
            <a:avLst/>
          </a:prstGeom>
        </p:spPr>
      </p:pic>
      <p:pic>
        <p:nvPicPr>
          <p:cNvPr id="5" name="Рисунок 4" descr="thumbnailCAQC236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072074"/>
            <a:ext cx="944321" cy="1071570"/>
          </a:xfrm>
          <a:prstGeom prst="rect">
            <a:avLst/>
          </a:prstGeom>
        </p:spPr>
      </p:pic>
      <p:pic>
        <p:nvPicPr>
          <p:cNvPr id="7" name="Рисунок 6" descr="thumbnailCA7MN8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643050"/>
            <a:ext cx="1524000" cy="1000125"/>
          </a:xfrm>
          <a:prstGeom prst="rect">
            <a:avLst/>
          </a:prstGeom>
        </p:spPr>
      </p:pic>
      <p:pic>
        <p:nvPicPr>
          <p:cNvPr id="8" name="Рисунок 7" descr="21_07_2009_4881_han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214818"/>
            <a:ext cx="935899" cy="890976"/>
          </a:xfrm>
          <a:prstGeom prst="rect">
            <a:avLst/>
          </a:prstGeom>
        </p:spPr>
      </p:pic>
      <p:pic>
        <p:nvPicPr>
          <p:cNvPr id="9" name="Рисунок 8" descr="00002252_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3714752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Проведем исследование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Pictures\0388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8463" y="1428750"/>
            <a:ext cx="3267075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02252_sma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9105992">
            <a:off x="5214942" y="285728"/>
            <a:ext cx="1214446" cy="12144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Понаблюдаем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Pictures\photo3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5967428" cy="44755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Ведомости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Pictures\image0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1150" y="1481138"/>
            <a:ext cx="288169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Образец гражданской азбуки, исправленный Петром </a:t>
            </a:r>
            <a:r>
              <a:rPr lang="en-US" dirty="0" smtClean="0"/>
              <a:t>I</a:t>
            </a:r>
            <a:r>
              <a:rPr lang="ru-RU" dirty="0" smtClean="0"/>
              <a:t>, 1710 г.</a:t>
            </a:r>
            <a:endParaRPr lang="ru-RU" dirty="0"/>
          </a:p>
        </p:txBody>
      </p:sp>
      <p:pic>
        <p:nvPicPr>
          <p:cNvPr id="4098" name="Picture 2" descr="C:\Users\user\Pictures\0039-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6792" y="1481138"/>
            <a:ext cx="3390416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В.А.Серов «Петр </a:t>
            </a:r>
            <a:r>
              <a:rPr lang="en-US" dirty="0" smtClean="0"/>
              <a:t>I</a:t>
            </a:r>
            <a:r>
              <a:rPr lang="ru-RU" dirty="0" smtClean="0"/>
              <a:t> на набережной Невы»</a:t>
            </a:r>
            <a:endParaRPr lang="ru-RU" dirty="0"/>
          </a:p>
        </p:txBody>
      </p:sp>
      <p:pic>
        <p:nvPicPr>
          <p:cNvPr id="5122" name="Picture 2" descr="C:\Users\user\Pictures\122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8348" y="1714488"/>
            <a:ext cx="6971660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766</TotalTime>
  <Words>397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Урок окружающего мира в 4 «А» классе</vt:lpstr>
      <vt:lpstr>Подведение к проблеме</vt:lpstr>
      <vt:lpstr>            Петр I</vt:lpstr>
      <vt:lpstr>Составим план исследования</vt:lpstr>
      <vt:lpstr>Проведем исследование</vt:lpstr>
      <vt:lpstr>Понаблюдаем </vt:lpstr>
      <vt:lpstr>Ведомости</vt:lpstr>
      <vt:lpstr>Образец гражданской азбуки, исправленный Петром I, 1710 г.</vt:lpstr>
      <vt:lpstr>В.А.Серов «Петр I на набережной Невы»</vt:lpstr>
      <vt:lpstr>Домик Петра I</vt:lpstr>
      <vt:lpstr>Посмотрим в книге</vt:lpstr>
      <vt:lpstr>Проведем эксперимент</vt:lpstr>
      <vt:lpstr>Приезд Петр I в Саратов</vt:lpstr>
      <vt:lpstr>ПетрI в Саратове.</vt:lpstr>
      <vt:lpstr>Царь                      Человек</vt:lpstr>
      <vt:lpstr>НО:</vt:lpstr>
      <vt:lpstr>Домашнее задание</vt:lpstr>
      <vt:lpstr>Сенатская площадь и памятник Петру I.  Художник Б.Петерсен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в 4»А» классе</dc:title>
  <dc:creator>user</dc:creator>
  <cp:lastModifiedBy>user</cp:lastModifiedBy>
  <cp:revision>75</cp:revision>
  <dcterms:created xsi:type="dcterms:W3CDTF">2009-11-06T17:29:04Z</dcterms:created>
  <dcterms:modified xsi:type="dcterms:W3CDTF">2011-03-14T16:22:21Z</dcterms:modified>
</cp:coreProperties>
</file>