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9" r:id="rId9"/>
    <p:sldId id="262" r:id="rId10"/>
    <p:sldId id="261" r:id="rId11"/>
    <p:sldId id="263" r:id="rId12"/>
    <p:sldId id="264" r:id="rId13"/>
    <p:sldId id="258" r:id="rId14"/>
    <p:sldId id="260" r:id="rId15"/>
    <p:sldId id="265" r:id="rId16"/>
    <p:sldId id="266" r:id="rId17"/>
    <p:sldId id="269" r:id="rId18"/>
    <p:sldId id="270" r:id="rId19"/>
    <p:sldId id="267" r:id="rId20"/>
    <p:sldId id="268" r:id="rId21"/>
    <p:sldId id="278" r:id="rId22"/>
    <p:sldId id="271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 autoAdjust="0"/>
    <p:restoredTop sz="94660"/>
  </p:normalViewPr>
  <p:slideViewPr>
    <p:cSldViewPr>
      <p:cViewPr varScale="1">
        <p:scale>
          <a:sx n="88" d="100"/>
          <a:sy n="8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0D6BA7-720D-41C6-A019-80BE78FD38EE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09048A-ADE7-41EF-8F29-73C9070BE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3743324" cy="2743218"/>
          </a:xfrm>
        </p:spPr>
        <p:txBody>
          <a:bodyPr>
            <a:normAutofit/>
          </a:bodyPr>
          <a:lstStyle/>
          <a:p>
            <a:r>
              <a:rPr lang="ru-RU" dirty="0" smtClean="0"/>
              <a:t>Изложение по самостоятельно составленному плану.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214818"/>
            <a:ext cx="2557458" cy="2395542"/>
          </a:xfrm>
        </p:spPr>
        <p:txBody>
          <a:bodyPr/>
          <a:lstStyle/>
          <a:p>
            <a:r>
              <a:rPr lang="ru-RU" dirty="0" smtClean="0"/>
              <a:t>4 класс 4 четверть</a:t>
            </a:r>
            <a:endParaRPr lang="ru-RU" dirty="0"/>
          </a:p>
        </p:txBody>
      </p:sp>
      <p:pic>
        <p:nvPicPr>
          <p:cNvPr id="4" name="Рисунок 3" descr="lo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57166"/>
            <a:ext cx="4048120" cy="3036090"/>
          </a:xfrm>
          <a:prstGeom prst="rect">
            <a:avLst/>
          </a:prstGeom>
        </p:spPr>
      </p:pic>
      <p:pic>
        <p:nvPicPr>
          <p:cNvPr id="5" name="Рисунок 4" descr="1312887952.jpg"/>
          <p:cNvPicPr>
            <a:picLocks noChangeAspect="1"/>
          </p:cNvPicPr>
          <p:nvPr/>
        </p:nvPicPr>
        <p:blipFill>
          <a:blip r:embed="rId3" cstate="print"/>
          <a:srcRect t="3049" r="15365"/>
          <a:stretch>
            <a:fillRect/>
          </a:stretch>
        </p:blipFill>
        <p:spPr>
          <a:xfrm>
            <a:off x="214282" y="2928934"/>
            <a:ext cx="4643438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Озаглавьте текст.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Спасатели.</a:t>
            </a:r>
          </a:p>
          <a:p>
            <a:r>
              <a:rPr lang="ru-RU" sz="3600" dirty="0" smtClean="0"/>
              <a:t>Как Вова спас лосёнка.</a:t>
            </a:r>
          </a:p>
          <a:p>
            <a:r>
              <a:rPr lang="ru-RU" sz="3600" dirty="0" smtClean="0"/>
              <a:t>Лосиха и лосёнок.</a:t>
            </a:r>
          </a:p>
          <a:p>
            <a:r>
              <a:rPr lang="ru-RU" sz="3600" dirty="0" smtClean="0"/>
              <a:t>Высокая стройная лосиха.</a:t>
            </a:r>
          </a:p>
          <a:p>
            <a:r>
              <a:rPr lang="ru-RU" sz="3600" dirty="0" smtClean="0"/>
              <a:t>Лосёнок.</a:t>
            </a:r>
          </a:p>
          <a:p>
            <a:r>
              <a:rPr lang="ru-RU" sz="3600" dirty="0" smtClean="0"/>
              <a:t>Вова и Миша.</a:t>
            </a:r>
          </a:p>
          <a:p>
            <a:r>
              <a:rPr lang="ru-RU" sz="3600" dirty="0" smtClean="0"/>
              <a:t> Случай в лесу.</a:t>
            </a:r>
          </a:p>
          <a:p>
            <a:r>
              <a:rPr lang="ru-RU" sz="3600" dirty="0" smtClean="0"/>
              <a:t>Берегите природу!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плана.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Вова и Миша сидели в кустах на берегу речки. Вдруг кусты зашевелились. Высокая стройная лосиха подошла к воде . Она напилась и повернула голову в сторону леса. Из чащи выбежал маленький красивый лосёнок. Он вошёл в воду и начал пить . Мальчики заговорили.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Лосиха тревожно вскинула голову и бросилась в воду. Лосёнок поплыл за матерью . Лосиха вышла на берег, отряхнулась . А лосёнок скрылся под водой. Он тонул.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00115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Вова быстро поплыл. Он подплыл к лосёнку и приподнял его голову над водой. Миша свистнул. На его свист прибежали ребята. Они с трудом освободили лосёнка , который попал в рыбацкие сети и запутался в них . Спасённый лосёнок бросился в лес, где его ждала мать.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/>
          <a:lstStyle/>
          <a:p>
            <a:pPr algn="ctr"/>
            <a:r>
              <a:rPr lang="ru-RU" dirty="0" smtClean="0"/>
              <a:t>Подбери синонимы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4038600" cy="55721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Зашевелилась </a:t>
            </a:r>
          </a:p>
          <a:p>
            <a:endParaRPr lang="ru-RU" sz="3600" dirty="0" smtClean="0"/>
          </a:p>
          <a:p>
            <a:r>
              <a:rPr lang="ru-RU" sz="3600" dirty="0" smtClean="0"/>
              <a:t>Напилась </a:t>
            </a:r>
          </a:p>
          <a:p>
            <a:endParaRPr lang="ru-RU" sz="3600" dirty="0" smtClean="0"/>
          </a:p>
          <a:p>
            <a:r>
              <a:rPr lang="ru-RU" sz="3600" dirty="0" smtClean="0"/>
              <a:t>Бросилась </a:t>
            </a:r>
          </a:p>
          <a:p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Выскочила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28670"/>
            <a:ext cx="4038600" cy="56436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Задвигалась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Утолила жажду 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Кинулась, метнулась, побежала , рванулась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Выбежала, вышла 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Прочитайте глаголы прошедшего времени единственного числа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786874" cy="7286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Вова и Миша сидели в кустах на берегу речки. Вдруг кусты зашевелились. Высокая стройная лосиха подошла к воде . Она напилась и повернула голову в сторону леса. Из чащи выбежал маленький красивый лосёнок. Он вошёл в воду и начал пить . Мальчики заговорили.</a:t>
            </a:r>
          </a:p>
          <a:p>
            <a:pPr>
              <a:buNone/>
            </a:pPr>
            <a:r>
              <a:rPr lang="ru-RU" dirty="0" smtClean="0"/>
              <a:t>        Лосиха тревожно вскинула голову и бросилась в воду. Лосёнок поплыл за матерью . Лосиха вышла на берег, отряхнулась . А лосёнок скрылся под водой. Он тонул.</a:t>
            </a:r>
          </a:p>
          <a:p>
            <a:pPr>
              <a:buNone/>
            </a:pPr>
            <a:r>
              <a:rPr lang="ru-RU" dirty="0" smtClean="0"/>
              <a:t>         Вова быстро поплыл. Он подплыл к лосёнку и приподнял его голову над водой. Миша свистнул. На его свист прибежали ребята. Они с трудом освободили лосёнка , который попал в рыбацкие сети и запутался в них . Спасённый лосёнок бросился в лес, где его ждала мать.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sz="2400" dirty="0" smtClean="0"/>
              <a:t>(по  В . Архангельскому)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Прочитайте глаголы прошедшего времени множественного числа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786874" cy="7286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Вова и Миша сидели в кустах на берегу речки. Вдруг кусты зашевелились. Высокая стройная лосиха подошла к воде . Она напилась и повернула голову в сторону леса. Из чащи выбежал маленький красивый лосёнок. Он вошёл в воду и начал пить . Мальчики заговорили.</a:t>
            </a:r>
          </a:p>
          <a:p>
            <a:pPr>
              <a:buNone/>
            </a:pPr>
            <a:r>
              <a:rPr lang="ru-RU" dirty="0" smtClean="0"/>
              <a:t>        Лосиха тревожно вскинула голову и бросилась в воду. Лосёнок поплыл за матерью . Лосиха вышла на берег, отряхнулась . А лосёнок скрылся под водой. Он тонул.</a:t>
            </a:r>
          </a:p>
          <a:p>
            <a:pPr>
              <a:buNone/>
            </a:pPr>
            <a:r>
              <a:rPr lang="ru-RU" dirty="0" smtClean="0"/>
              <a:t>         Вова быстро поплыл. Он подплыл к лосёнку и приподнял его голову над водой. Миша свистнул. На его свист прибежали ребята. Они с трудом освободили лосёнка , который попал в рыбацкие сети и запутался в них . Спасённый лосёнок бросился в лес, где его ждала мать.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sz="2400" dirty="0" smtClean="0"/>
              <a:t>(по  В . Архангельскому)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Найдите в тексте однокоренные глаголы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714752"/>
            <a:ext cx="8229600" cy="241141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bzk1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"/>
            <a:ext cx="9144000" cy="630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8786874" cy="714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Вова и Миша сидели в кустах на берегу речки. Вдруг кусты зашевелились. Высокая стройная лосиха подошла к воде . Она напилась и повернула голову в сторону леса. Из чащи выбежал маленький красивый лосёнок. Он вошёл в воду и начал пить . Мальчики заговорили.</a:t>
            </a:r>
          </a:p>
          <a:p>
            <a:pPr>
              <a:buNone/>
            </a:pPr>
            <a:r>
              <a:rPr lang="ru-RU" dirty="0" smtClean="0"/>
              <a:t>        Лосиха тревожно вскинула голову и бросилась в воду. Лосёнок поплыл за матерью . Лосиха вышла на берег, отряхнулась . А лосёнок скрылся под водой. Он тонул.</a:t>
            </a:r>
          </a:p>
          <a:p>
            <a:pPr>
              <a:buNone/>
            </a:pPr>
            <a:r>
              <a:rPr lang="ru-RU" dirty="0" smtClean="0"/>
              <a:t>         Вова быстро поплыл. Он подплыл к лосёнку и приподнял его голову над водой. Миша свистнул. На его свист прибежали ребята. Они с трудом освободили лосёнка , который попал в рыбацкие сети и запутался в них . Спасённый лосёнок бросился в лес, где его ждала мать.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sz="2400" dirty="0" smtClean="0"/>
              <a:t>(по  В . Архангельскому)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/>
          <a:lstStyle/>
          <a:p>
            <a:r>
              <a:rPr lang="ru-RU" dirty="0" smtClean="0"/>
              <a:t>           Объясните мои пометки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22"/>
            <a:ext cx="900115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ова и 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иша с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дели в ку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тах на 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гу ре</a:t>
            </a:r>
            <a:r>
              <a:rPr lang="ru-RU" dirty="0" smtClean="0">
                <a:solidFill>
                  <a:srgbClr val="FF0000"/>
                </a:solidFill>
              </a:rPr>
              <a:t>чк</a:t>
            </a:r>
            <a:r>
              <a:rPr lang="ru-RU" dirty="0" smtClean="0"/>
              <a:t>и. Вдру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 кусты 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ш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лились. Высок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стройн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сиха подошла к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де . Она нап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лась и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рнула гол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ву в стор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ну леса. Из 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щи выб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жал маленький кр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сивый 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сёнок. Он вош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 в воду и нач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 пить . Мальчики заг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рили.</a:t>
            </a:r>
          </a:p>
          <a:p>
            <a:pPr>
              <a:buNone/>
            </a:pPr>
            <a:r>
              <a:rPr lang="ru-RU" dirty="0" smtClean="0"/>
              <a:t>         Лосиха тр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вожн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вскинула голову и бросилась в воду. Лосёнок поплыл за матер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ю . Лосиха вышла на бере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, отр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хнулась . А лосёнок скрылся </a:t>
            </a:r>
            <a:r>
              <a:rPr lang="ru-RU" dirty="0" smtClean="0">
                <a:solidFill>
                  <a:srgbClr val="FF0000"/>
                </a:solidFill>
              </a:rPr>
              <a:t>под</a:t>
            </a:r>
            <a:r>
              <a:rPr lang="ru-RU" dirty="0" smtClean="0"/>
              <a:t>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дой. Он 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нул.</a:t>
            </a:r>
          </a:p>
          <a:p>
            <a:pPr>
              <a:buNone/>
            </a:pPr>
            <a:r>
              <a:rPr lang="ru-RU" dirty="0" smtClean="0"/>
              <a:t>         Вова быстр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поплыл. Он подплыл к лосёнку и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днял его голову над водой. Миша свис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нул. На его свист приб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жали 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бята. Они с трудом осв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дили лосёнка , который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пал в рыба</a:t>
            </a:r>
            <a:r>
              <a:rPr lang="ru-RU" dirty="0" smtClean="0">
                <a:solidFill>
                  <a:srgbClr val="FF0000"/>
                </a:solidFill>
              </a:rPr>
              <a:t>ц</a:t>
            </a:r>
            <a:r>
              <a:rPr lang="ru-RU" dirty="0" smtClean="0"/>
              <a:t>кие сети и запутался в них .  Сп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сённый лосёнок бросился в лес, где его жд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ла мат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90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Пересказ текста.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99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Самостоятельная запись текста.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ose-baby_16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05" y="500042"/>
            <a:ext cx="8809326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Составила Рыкова Ирина Андреевна.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5801011000101010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142984"/>
            <a:ext cx="6625213" cy="4472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shingline5_Moo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7600" cy="6500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s01f.jpg"/>
          <p:cNvPicPr>
            <a:picLocks noChangeAspect="1"/>
          </p:cNvPicPr>
          <p:nvPr/>
        </p:nvPicPr>
        <p:blipFill>
          <a:blip r:embed="rId2" cstate="print"/>
          <a:srcRect t="1515" b="7575"/>
          <a:stretch>
            <a:fillRect/>
          </a:stretch>
        </p:blipFill>
        <p:spPr>
          <a:xfrm>
            <a:off x="2857488" y="2571720"/>
            <a:ext cx="6286512" cy="4286280"/>
          </a:xfrm>
          <a:prstGeom prst="rect">
            <a:avLst/>
          </a:prstGeom>
        </p:spPr>
      </p:pic>
      <p:pic>
        <p:nvPicPr>
          <p:cNvPr id="2" name="Рисунок 1" descr="los.jpg"/>
          <p:cNvPicPr>
            <a:picLocks noChangeAspect="1"/>
          </p:cNvPicPr>
          <p:nvPr/>
        </p:nvPicPr>
        <p:blipFill>
          <a:blip r:embed="rId3" cstate="print"/>
          <a:srcRect r="3646" b="3164"/>
          <a:stretch>
            <a:fillRect/>
          </a:stretch>
        </p:blipFill>
        <p:spPr>
          <a:xfrm>
            <a:off x="0" y="0"/>
            <a:ext cx="3571868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ose-baby_16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05" y="500042"/>
            <a:ext cx="8809326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8786874" cy="714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Вова и Миша сидели в кустах на берегу речки. Вдруг кусты зашевелились. Высокая стройная лосиха подошла к воде . Она напилась и повернула голову в сторону леса. Из чащи выбежал маленький красивый лосёнок. Он вошёл в воду и начал пить . Мальчики заговорили.</a:t>
            </a:r>
          </a:p>
          <a:p>
            <a:pPr>
              <a:buNone/>
            </a:pPr>
            <a:r>
              <a:rPr lang="ru-RU" dirty="0" smtClean="0"/>
              <a:t>        Лосиха тревожно вскинула голову и бросилась в воду. Лосёнок поплыл за матерью . Лосиха вышла на берег, отряхнулась . А лосёнок скрылся под водой. Он тонул.</a:t>
            </a:r>
          </a:p>
          <a:p>
            <a:pPr>
              <a:buNone/>
            </a:pPr>
            <a:r>
              <a:rPr lang="ru-RU" dirty="0" smtClean="0"/>
              <a:t>         Вова быстро поплыл. Он подплыл к лосёнку и приподнял его голову над водой. Миша свистнул. На его свист прибежали ребята. Они с трудом освободили лосёнка , который попал в рыбацкие сети и запутался в них . Спасённый лосёнок бросился в лес, где его ждала мать.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sz="2400" dirty="0" smtClean="0"/>
              <a:t>(по  В . Архангельскому)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3200" dirty="0" smtClean="0"/>
              <a:t>Какое место рассказа особенно взволновало?</a:t>
            </a:r>
          </a:p>
          <a:p>
            <a:endParaRPr lang="ru-RU" sz="3200" dirty="0" smtClean="0"/>
          </a:p>
          <a:p>
            <a:r>
              <a:rPr lang="ru-RU" sz="3200" dirty="0" smtClean="0"/>
              <a:t>Какая опасность грозила лосёнку?</a:t>
            </a:r>
          </a:p>
          <a:p>
            <a:endParaRPr lang="ru-RU" sz="3200" dirty="0" smtClean="0"/>
          </a:p>
          <a:p>
            <a:r>
              <a:rPr lang="ru-RU" sz="3200" dirty="0" smtClean="0"/>
              <a:t>Смогла ли лосиха помочь детёнышу сама?</a:t>
            </a:r>
          </a:p>
          <a:p>
            <a:endParaRPr lang="ru-RU" sz="3200" dirty="0" smtClean="0"/>
          </a:p>
          <a:p>
            <a:r>
              <a:rPr lang="ru-RU" sz="3200" dirty="0" smtClean="0"/>
              <a:t>Что произошло бы , не окажись ребята на берегу?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Назовите вид текста.</a:t>
            </a:r>
          </a:p>
          <a:p>
            <a:r>
              <a:rPr lang="ru-RU" sz="3600" dirty="0" smtClean="0"/>
              <a:t> ( описание , повествование, рассуждение, научный, художественный)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какому жанру он относится?</a:t>
            </a:r>
          </a:p>
          <a:p>
            <a:r>
              <a:rPr lang="ru-RU" sz="3600" dirty="0" smtClean="0"/>
              <a:t> ( басня, сказка, рассказ, повесть, роман, стихотворение)</a:t>
            </a:r>
          </a:p>
          <a:p>
            <a:r>
              <a:rPr lang="ru-RU" sz="3600" b="1" dirty="0" smtClean="0"/>
              <a:t>Назовите тему текста.</a:t>
            </a:r>
          </a:p>
          <a:p>
            <a:r>
              <a:rPr lang="ru-RU" sz="3600" b="1" dirty="0" smtClean="0"/>
              <a:t>Назовите основную мысль текста.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</TotalTime>
  <Words>998</Words>
  <Application>Microsoft Office PowerPoint</Application>
  <PresentationFormat>Экран (4:3)</PresentationFormat>
  <Paragraphs>73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Изложение по самостоятельно составленному плану.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Озаглавьте текст.</vt:lpstr>
      <vt:lpstr>Составление плана.</vt:lpstr>
      <vt:lpstr>Слайд 12</vt:lpstr>
      <vt:lpstr>Слайд 13</vt:lpstr>
      <vt:lpstr>Подбери синонимы</vt:lpstr>
      <vt:lpstr>Словарная работа</vt:lpstr>
      <vt:lpstr>Слайд 16</vt:lpstr>
      <vt:lpstr>Словарная работа</vt:lpstr>
      <vt:lpstr>Слайд 18</vt:lpstr>
      <vt:lpstr>Найдите в тексте однокоренные глаголы</vt:lpstr>
      <vt:lpstr>Слайд 20</vt:lpstr>
      <vt:lpstr>           Объясните мои пометки в тексте.</vt:lpstr>
      <vt:lpstr>   Пересказ текста. </vt:lpstr>
      <vt:lpstr>Слайд 23</vt:lpstr>
      <vt:lpstr>Составила Рыкова Ирина Андреевна.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по самостоятельно составленному плану.</dc:title>
  <dc:creator>Admin</dc:creator>
  <cp:lastModifiedBy>Admin</cp:lastModifiedBy>
  <cp:revision>10</cp:revision>
  <dcterms:created xsi:type="dcterms:W3CDTF">2011-03-04T12:18:08Z</dcterms:created>
  <dcterms:modified xsi:type="dcterms:W3CDTF">2011-04-10T12:31:47Z</dcterms:modified>
</cp:coreProperties>
</file>